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9AF9B25-6665-FE48-B7E6-8F0C45E41DE4}">
          <p14:sldIdLst>
            <p14:sldId id="256"/>
            <p14:sldId id="257"/>
            <p14:sldId id="259"/>
            <p14:sldId id="264"/>
            <p14:sldId id="260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AADB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0"/>
    <p:restoredTop sz="96327"/>
  </p:normalViewPr>
  <p:slideViewPr>
    <p:cSldViewPr snapToGrid="0" snapToObjects="1">
      <p:cViewPr>
        <p:scale>
          <a:sx n="91" d="100"/>
          <a:sy n="91" d="100"/>
        </p:scale>
        <p:origin x="7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0:57:53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123 707 24575,'-2'-30'0,"1"4"0,1 14 0,0 1 0,0 3 0,0-2 0,0 3 0,0-3 0,0 1 0,0 0 0,0-1 0,0-2 0,0 4 0,-1-2 0,0 0 0,-1 2 0,0-3 0,0 2 0,1-1 0,-2 1 0,2-3 0,-1 5 0,2-2 0,-4-3 0,2 2 0,-3-2 0,2 4 0,0 0 0,-1-4 0,1 4 0,-3-3 0,3 5 0,-2-3 0,2 1 0,-1 0 0,0-2 0,-1 4 0,1-4 0,0 2 0,1-1 0,0-1 0,-1 34 0,1-16 0,1 25 0,2-20 0,0-4 0,0 5 0,0-3 0,0 3 0,0 0 0,0 1 0,0 2 0,0 2 0,0 2 0,0 7 0,0-6 0,0 7 0,0-9 0,0 2 0,0 0 0,0-4 0,0-1 0,0-1 0,0-2 0,0-3 0,0 0 0,0-3 0,0 1 0,3-34 0,-2 21 0,3-30 0,-4 29 0,0-4 0,0-1 0,0 2 0,0-3 0,0 3 0,0-1 0,0 0 0,0 0 0,0-3 0,0 2 0,0 0 0,0 1 0,0 0 0,-2 0 0,2-4 0,-1 6 0,1-4 0,0 0 0,0 0 0,-2-4 0,2 5 0,-2-3 0,1 4 0,1-3 0,-3 1 0,2 2 0,0-3 0,-1 1 0,2 1 0,-2-3 0,1 4 0,1-5 0,-3 5 0,3-4 0,-2 3 0,1-3 0,0 3 0,-2-3 0,3 3 0,-3-1 0,3 0 0,-2 1 0,2-1 0,0 2 0,-1-1 0,1 1 0,-2 0 0,2-3 0,0 3 0,0-1 0,0 1 0,0-1 0,0 2 0,0-6 0,0 8 0,0-6 0,0 4 0,0-1 0,0-2 0,0 4 0,0-3 0,0 1 0,0 1 0,0-2 0,0 1 0,3 31 0,-2-18 0,3 25 0,-3-27 0,0 0 0,8 11 0,-6-6 0,8 6 0,-6-7 0,1-3 0,3 4 0,-1-5 0,2 1 0,0-7 0,-4 1 0,2-7 0,-5 2 0,-1-1 0,-2-2 0,0 3 0,-2-2 0,-3 1 0,0 3 0,-2-2 0,2 1 0,1 0 0,2-3 0,1 2 0,9 0 0,2 7 0,2 1 0,2 6 0,-7-4 0,2 2 0,1-1 0,-1 0 0,0 0 0,3 1 0,-3-1 0,3 1 0,-3-1 0,-2 0 0,3 0 0,-2 0 0,1 0 0,1 1 0,-3-3 0,2 4 0,1-2 0,-3 0 0,3 1 0,-4-2 0,3 2 0,1-1 0,-1 1 0,-1-1 0,1 0 0,-2-1 0,3 1 0,-1 1 0,0-1 0,0 0 0,0 0 0,0 0 0,1 0 0,1 0 0,-2 0 0,3 0 0,-1 0 0,-2 0 0,4-1 0,-3 1 0,1-3 0,-3 3 0,1-2 0,-2 4 0,-4 5 0,-4 0 0,-4 3 0,-2-6 0,2-1 0,-2 3 0,1-3 0,-1 6 0,1-5 0,-1 4 0,-1-1 0,-1 9 0,-2-5 0,-4 7 0,3-1 0,-2-1 0,3 2 0,-1-4 0,-6 12 0,7-10 0,-8 10 0,9-12 0,-4 3 0,5-4 0,-2 1 0,4-6 0,-1 1 0,3-3 0,-1 1 0,3-3 0,-3 2 0,3-2 0,3-34 0,1 16 0,3-29 0,-1 26 0,1 1 0,1-1 0,-2 0 0,4-2 0,-1 2 0,3-4 0,-2 4 0,2-2 0,-2 0 0,0 1 0,0-1 0,-1 5 0,1-2 0,-2 3 0,0-1 0,-2 1 0,0 3 0,1-6 0,-1 6 0,1-6 0,-1 5 0,-1 1 0,0-4 0,-2 3 0,2-1 0,-2-1 0,0 2 0,0-1 0,0-3 0,0 4 0,0-2 0,0 0 0,-2 1 0,-1-1 0,-3 2 0,-1 2 0,-1-2 0,0 3 0,0-1 0,-1 3 0,1-3 0,-1 3 0,0-2 0,-2 2 0,1 1 0,-1 1 0,2-1 0,-1 2 0,1-1 0,0 1 0,0 0 0,0-2 0,-3 2 0,4-3 0,-3 2 0,4-2 0,-1 0 0,31-4 0,-13 5 0,24-2 0,-23 4 0,-2 0 0,1 1 0,0 2 0,-1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0:41.0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531 404 24575,'-41'5'0,"12"-4"0,0 10 0,9-8 0,-12 11 0,8-10 0,1 8 0,3-9 0,0 4 0,-3 1 0,5-3 0,-8 3 0,8-3 0,-6 0 0,4-2 0,0-1 0,0-2 0,3 0 0,-2 0 0,5 0 0,0 0 0,1 0 0,5 0 0,-5 0 0,6-2 0,-3 0 0,6-8 0,1 3 0,1-8 0,4 4 0,2 0 0,13-11 0,-6 12 0,22-17 0,-16 16 0,18-7 0,0-1 0,3 3 0,13-8 0,-3 7 0,13-4 0,14 4 0,8-3-786,12 3 786,-44 10 0,0 0 0,46-5 0,-2 7 0,-1-3 0,-11 7 0,-2-3 0,-25 4 0,3 0 0,-20 0 0,3 0 0,-6 0 0,-15 2 786,-1 1-786,-9 1 0,-3 2 0,-2 0 0,-4 3 0,0 3 0,-9 1 0,-1 0 0,-13 5 0,-1-4 0,-10 7 0,-10 1 0,-5-2 0,-41 17-984,0-6 828,26-9 1,0-1 155,-31 10 0,33-13 0,0 1 0,-33 7-424,37-8 1,1 0 423,6-3 0,2 0 0,-34 14 0,28-7 0,-5-2 0,23-4 983,-8 0-729,8 2 651,10-9-905,5 3 0,4-7 0,7 1 0,1-2 0,34-20 0,-11 6 0,27-17 0,-19 8 0,5-2 0,7-4 0,1 0 0,7 1 0,0-2 0,31-7 0,-19 9 0,-9 5 0,1 1 0,24-7 0,18-9-394,-41 17 1,-1 0 393,49-14 0,-49 14 0,1 0 0,41-9 0,-26 3 0,1 5 0,-25 5 0,7 0 0,-9 1 0,-12 4 787,-5 0-787,-9 6 0,-1-2 0,-3 4 0,-20 19 0,4-4 0,-20 16 0,9-10 0,-2-1 0,0 2 0,-5 7 0,0-4 0,5 4 0,-2-6 0,1 10 0,-2 0 0,-6 11 0,12-14 0,-1 2 0,6-4 0,-4 5 0,3-1 0,1-1 0,3-4 0,3-5 0,1-3 0,4-8 0,1-2 0,25-24 0,-11 6 0,23-21 0,-16 7 0,8-7 0,5-3 0,2-5 0,10-1 0,0-4 0,10-6 0,-1-1 0,5-1 0,7-5 0,2 6-486,7-4 486,-4 8 0,-3 3 0,-15 16 0,0-3 0,-14 13 0,1-3 0,-10 6 0,-9 4 486,-11 4-486,-1 1 0,-34 9 0,0 6 0,-27 6 0,2 8 0,-1 0 0,-10 6 0,12-11 0,-4 1-492,5 1 0,-2-1 281,-20 6 0,1-1 211,21-6 0,2-1-440,-11 7 0,1 0 440,7-6 0,0 0 0,-8 9 0,-1 1 0,-2 0 0,1 0 0,5 0 0,1 0 0,-1 2 0,2-1 0,7-3 0,3-2 0,-23 16 0,8-1 0,22-11 0,-5 5 983,12-6-626,6-2 589,9-4-946,4-7 0,5 1 0,3-8 0,2 1 0,24-3 0,-6-3 0,25 0 0,-2-6 0,6-1 0,15-10 0,27-5-984,4-3 958,-32 8 1,2 1 25,0 0 0,1 0 0,3-3 0,1-2-492,8 0 0,0-1 103,0-4 0,1-1 389,3 0 0,1-1 0,3-5 0,-3 0 0,-20 8 0,-1-1 0,16-8 0,-3 0-492,-26 8 0,-2 1 465,17-7 1,-1-2 26,-14 2 0,-3 1 0,19-11 0,-3-10 886,-26 25-886,8-14 983,-11 16-220,-7-4 220,-6 9-764,-3 2-219,-3 4 0,2-4 0,-7 6 0,5-3 0,-8 4 0,3 4 0,-1-5 0,0 2 0,-1 0 0,-1-2 0,-34 6 0,17 0 0,-33 9 0,25 4 0,-7 4 0,1 3 0,-1-1 0,3 1 0,1-1 0,5 0 0,-3 3 0,7-3 0,-4 5 0,3-2 0,-1 3 0,4-1 0,-3 1 0,7-2 0,-3 1 0,6-1 0,1-3 0,3-1 0,2-5 0,0-1 0,0-2 0,7 1 0,1-2 0,6-1 0,-1-4 0,1-2 0,-1 0 0,1 0 0,2 0 0,-2 0 0,2 0 0,-2 0 0,2 0 0,-2 0 0,5 0 0,-2 0 0,7 0 0,0 0 0,0 0 0,3 0 0,1 0 0,-3 0 0,5-3 0,-6 2 0,1-3 0,-2 1 0,-3-2 0,0 0 0,-3 2 0,2-1 0,-5-1 0,2 0 0,-2-2 0,-1 3 0,1-1 0,-1-1 0,0 1 0,1-2 0,-3 3 0,-1 0 0,0 0 0,-1 0 0,7-2 0,-4 1 0,5-1 0,-6 0 0,1 1 0,-1-1 0,0 1 0,0 1 0,-3 0 0,-1 2 0,-15 22 0,1-4 0,-14 15 0,5-13 0,0 0 0,4-3 0,-4 6 0,6-7 0,0 3 0,1 0 0,6 0 0,-4 0 0,7 2 0,-4-5 0,3 3 0,-1-7 0,2 1 0,0-3 0,0 1 0,7-1 0,2-2 0,2-3 0,3-3 0,-5 0 0,3 0 0,-1 0 0,3-2 0,-1-1 0,1-3 0,-4 1 0,3-4 0,-2 5 0,3-5 0,-4 5 0,3-5 0,-2 4 0,3-3 0,-1 3 0,0-4 0,4 2 0,-3-2 0,3-3 0,-1 2 0,0-5 0,1 2 0,-2-2 0,-1 3 0,-2-2 0,-1 3 0,-2-2 0,-2 2 0,-1-2 0,-2 4 0,0-1 0,0 2 0,-2-2 0,0 1 0,-2-1 0,0 0 0,0 2 0,0-1 0,0-1 0,0 2 0,0-2 0,0-1 0,0 2 0,0-2 0,0 3 0,0 0 0,0-3 0,0 4 0,0-4 0,3 2 0,0 1 0,0-2 0,3 3 0,1 25 0,-1-12 0,0 22 0,-6-17 0,0 2 0,0 0 0,0-2 0,0 5 0,0-4 0,0 7 0,0-5 0,0 5 0,0-2 0,0 3 0,0 3 0,0-2 0,0 3 0,0-5 0,0 1 0,0 0 0,0 0 0,0 0 0,0 0 0,0 0 0,0 0 0,0 0 0,0 0 0,0 0 0,0 0 0,0 0 0,0 0 0,0-3 0,0 2 0,0-5 0,0 2 0,0-2 0,0 2 0,2-2 0,0 5 0,3-2 0,0 3 0,0 0 0,0-3 0,-2 0 0,0-4 0,0 1 0,1-4 0,-2-1 0,9-32 0,-9 15 0,7-30 0,-6 23 0,0-12 0,2-5 0,-1-2 0,1-2 0,-1-14 0,2 18 0,0-21 0,0 19 0,0-2 0,-2 0 0,0 11 0,-1-5 0,2 9 0,0 0 0,0 2 0,0 5 0,-3-2 0,2 2 0,-3 3 0,3-2 0,-4 5 0,2-3 0,0 4 0,-2-3 0,2 2 0,-2-3 0,0 3 0,0-3 0,0 3 0,0-2 0,0 2 0,0-1 0,0-1 0,0 1 0,-1 0 0,0 0 0,0 1 0,-2 29 0,2-14 0,-2 25 0,3-24 0,0 0 0,-1 3 0,0-2 0,-1 2 0,2-3 0,0 3 0,0-2 0,0 2 0,0-3 0,0 6 0,0-5 0,0 5 0,0-6 0,0 0 0,0 3 0,0-2 0,0 4 0,0-5 0,0 2 0,0-1 0,0 1 0,0 1 0,0-3 0,0 2 0,0-2 0,0 1 0,0 2 0,0-4 0,0 4 0,0-1 0,0-2 0,0 4 0,0-5 0,0 2 0,0 2 0,0-3 0,0 1 0,0 1 0,0-2 0,0 2 0,0-1 0,0 1 0,0 1 0,0-3 0,0 3 0,0-4 0,0 3 0,0 2 0,0-6 0,0 6 0,0-4 0,0 3 0,0-1 0,0-1 0,0 3 0,0-4 0,-2 6 0,2-6 0,-2 3 0,0 3 0,2-3 0,-2 4 0,2-2 0,0-3 0,-2 1 0,1 2 0,0-2 0,1 0 0,-2 2 0,1-5 0,-1 5 0,2-5 0,0 3 0,-2-1 0,2-1 0,-2 1 0,2 1 0,-2-2 0,1 0 0,0 2 0,1-4 0,0 6 0,0-5 0,0 1 0,-2 1 0,2-1 0,-2 1 0,1-1 0,0 0 0,0-1 0,1 5 0,0-6 0,0 4 0,-2-2 0,1 0 0,0 2 0,-1-2 0,2 0 0,-2 4 0,2-5 0,0 4 0,0-5 0,0 3 0,0 2 0,0-2 0,0 1 0,0-1 0,0-2 0,0 5 0,0-5 0,0 4 0,0-2 0,0-1 0,0 1 0,0 1 0,0 0 0,0 1 0,0-1 0,0-3 0,0 5 0,0-3 0,0 6 0,0-8 0,0 5 0,0-4 0,0 1 0,0 1 0,0-2 0,0 4 0,0-5 0,0 0 0,0 2 0,0-2 0,0 3 0,0-2 0,2 0 0,4-1 0,4-20 0,-3 7 0,3-14 0,-10 12 0,1 3 0,1-8 0,-2 4 0,2-5 0,0 3 0,-2 2 0,2-3 0,0 1 0,-1 1 0,1-4 0,-2 5 0,0-2 0,0-4 0,0 4 0,0-6 0,0 7 0,0-1 0,0 0 0,0 1 0,0-3 0,0 4 0,0-1 0,0 0 0,0 0 0,0-3 0,0 3 0,0 0 0,0-1 0,0 3 0,0-7 0,0 8 0,0-5 0,0 2 0,0-1 0,0 1 0,0-4 0,0 7 0,0-7 0,0 4 0,0 0 0,0-3 0,0 4 0,0-4 0,0 4 0,0 0 0,0-3 0,0 4 0,0-4 0,0 4 0,0-3 0,0 0 0,0-1 0,0 3 0,0-2 0,0 1 0,0 1 0,0-2 0,0 1 0,0-1 0,0-1 0,-2 3 0,2-4 0,-2 5 0,2-5 0,0 4 0,0-1 0,0 0 0,0-1 0,0 0 0,0-1 0,-2 2 0,2-1 0,-2-1 0,2 2 0,0 0 0,0 0 0,0 0 0,0 0 0,0-1 0,0 2 0,0-3 0,0 3 0,0-3 0,0 3 0,0-3 0,0 1 0,0 2 0,0-3 0,0 3 0,0-3 0,0 0 0,0 3 0,0-3 0,0 3 0,0-1 0,0-2 0,0 2 0,0-2 0,0 3 0,0-1 0,0-1 0,0 2 0,0-2 0,0 1 0,0-1 0,0 1 0,0 0 0,0 0 0,0 1 0,0 32 0,0-18 0,0 28 0,0-26 0,0 0 0,-2 3 0,2-2 0,-2 2 0,2-3 0,0 4 0,0-4 0,0 5 0,0-4 0,0 0 0,0 2 0,0-4 0,0 7 0,0-7 0,0 4 0,0 1 0,0-5 0,0 7 0,0-6 0,0 2 0,0 0 0,0-3 0,0 3 0,0 0 0,0 0 0,0 1 0,0-3 0,0 1 0,0 1 0,0-2 0,0 3 0,0-1 0,0 0 0,0 0 0,0-1 0,0 2 0,0-3 0,2 1 0,-2 1 0,2-2 0,-2 5 0,0-5 0,2 4 0,-2-4 0,2-1 0,0 7 0,-1-4 0,1 6 0,-2-8 0,0 5 0,2-2 0,-2 0 0,2 2 0,-2-2 0,0 2 0,0 0 0,0 1 0,2-1 0,-2 1 0,2-1 0,-2-2 0,0 2 0,0-5 0,0 5 0,0-5 0,0 3 0,0 0 0,0-4 0,0 7 0,0-5 0,0 2 0,0 0 0,0-3 0,0 2 0,0-1 0,0-1 0,0 5 0,0-2 0,0 4 0,0-2 0,0-2 0,0 5 0,0-5 0,0 9 0,0-6 0,0 5 0,0-5 0,0 2 0,0-2 0,0-3 0,0 1 0,0-3 0,0 1 0,2 2 0,-1-4 0,0 2 0,-1 2 0,0-7 0,2 8 0,-1-3 0,0-3 0,-1 6 0,0-6 0,0 2 0,0 3 0,0-5 0,0 3 0,0 0 0,0-3 0,0 5 0,0-4 0,0 2 0,0-1 0,0 0 0,0 1 0,0-2 0,0 1 0,0 1 0,0-1 0,0 1 0,0-1 0,0-1 0,0 2 0,0-1 0,0 0 0,0 1 0,0-2 0,0 2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01.6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14 479 24575,'-1'-23'0,"-1"2"0,2 15 0,0-4 0,0 2 0,0-2 0,0 0 0,0 2 0,0-3 0,0 2 0,0 0 0,0 0 0,0-1 0,0-1 0,0 2 0,0 0 0,0 1 0,0-2 0,0-2 0,0 5 0,0-5 0,0 3 0,0 0 0,0-4 0,0 8 0,0-9 0,-1 8 0,0-5 0,-2 3 0,3-2 0,-2 1 0,2-1 0,0 0 0,0 1 0,0 0 0,0 0 0,-1 1 0,0-5 0,-1 4 0,2-1 0,0 0 0,0 1 0,0-3 0,0 1 0,0 5 0,0-4 0,0 2 0,0-1 0,5 32 0,-2-11 0,4 31 0,-2-22 0,-2 5 0,2-1 0,-2 2 0,0 9 0,-1-10 0,-2 13 0,0-1 0,0 4 0,0 9 0,0-5 0,0-12 0,0 9 0,0-17 0,0 14 0,0-12 0,0 3 0,0-6 0,0-5 0,0-1 0,0-5 0,0 0 0,0-1 0,0-2 0,0 2 0,0-2 0,0 2 0,0-2 0,0 2 0,0 1 0,0-1 0,0 1 0,0-1 0,0 0 0,0 1 0,0-1 0,0 6 0,0-1 0,0 2 0,0-3 0,0-4 0,0 0 0,0 4 0,0-3 0,0 2 0,0-3 0,0 1 0,2-3 0,-2 2 0,4-3 0,-3 4 0,3-1 0,-4 1 0,4-1 0,-3 4 0,2-5 0,-2 1 0,2-7 0,-3 3 0,2-1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08.5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 0 24575,'0'25'0,"0"-3"0,0-16 0,0 3 0,0 4 0,0-4 0,0 4 0,0-5 0,0-2 0,0 8 0,0-8 0,0 5 0,0-2 0,0-1 0,0 3 0,0-2 0,0-2 0,0 5 0,0-4 0,0 2 0,0-1 0,0-1 0,0 3 0,0-4 0,0 4 0,0-1 0,0-3 0,0 4 0,0-3 0,0 2 0,0 0 0,0-2 0,0 2 0,0 0 0,0-2 0,0 2 0,0 0 0,0-2 0,0 5 0,0-7 0,0 4 0,0-1 0,0-1 0,0 3 0,0-3 0,1 0 0,0 3 0,2-4 0,-2 3 0,0 0 0,-1-2 0,1 3 0,1-3 0,-1 0 0,0 2 0,0-2 0,0 2 0,1-2 0,-2 2 0,1-1 0,1 1 0,-2-1 0,2 1 0,-1-1 0,0 0 0,0 1 0,-1-1 0,1-1 0,-1 1 0,2 2 0,-2-2 0,1 0 0,-1 0 0,0-1 0,0 2 0,0-1 0,0 0 0,0 0 0,0 0 0,0 0 0,0 1 0,0-2 0,0 2 0,0-1 0,0 0 0,0 0 0,0 0 0,0 0 0,0 0 0,0 0 0,0 0 0,0 1 0,0-2 0,0 2 0,0 0 0,0-2 0,0 2 0,0-1 0,0 0 0,0 2 0,-1-3 0,0 0 0,0 3 0,1-4 0,0 3 0,-1 0 0,1-3 0,-1 4 0,1-3 0,0 1 0,0 1 0,0 0 0,0-2 0,0 2 0,0-1 0,0-1 0,0 2 0,0 0 0,0 0 0,0-1 0,0-1 0,0 2 0,0-2 0,0 1 0,0 2 0,0-2 0,0 0 0,0 1 0,0-2 0,0 3 0,0-2 0,0 1 0,0 0 0,0-2 0,0 2 0,0-2 0,0 1 0,0 0 0,0 0 0,0 1 0,0-1 0,0 0 0,0 0 0,0 1 0,0 0 0,0-1 0,0 0 0,0-1 0,0 2 0,0 0 0,0 0 0,0-2 0,0 2 0,0-2 0,0 1 0,0 1 0,0-1 0,0-1 0,0 3 0,0-3 0,0 2 0,0 1 0,0-1 0,0 2 0,0-2 0,0-2 0,0 3 0,0-2 0,-2 1 0,2 0 0,-3-2 0,3 3 0,-1-2 0,0 1 0,-1-1 0,0 0 0,0 2 0,0-2 0,1-1 0,-2 3 0,1-2 0,1 0 0,-2 1 0,2-1 0,-1 1 0,0 1 0,1-3 0,-1 1 0,1-1 0,-1 1 0,1 2 0,0-4 0,0 4 0,1-2 0,-2 0 0,2 1 0,0-2 0,0 3 0,0-2 0,0 0 0,0 0 0,0 2 0,0-1 0,0-1 0,0 1 0,0-2 0,0 3 0,0-1 0,0-1 0,0 0 0,0 1 0,0-1 0,0 2 0,0-2 0,0 1 0,0 1 0,0-3 0,0 2 0,0 1 0,0-3 0,0 6 0,0-7 0,0 3 0,0 1 0,0-4 0,0 5 0,0-5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26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31.4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0 268 24575,'0'23'0,"0"-2"0,0-14 0,0 2 0,0 3 0,0-2 0,0 3 0,0-4 0,0-1 0,0 5 0,0-7 0,0 7 0,0-5 0,0 0 0,0 5 0,0-5 0,0 2 0,0 0 0,0-2 0,0 3 0,0-2 0,0 2 0,0-2 0,2 2 0,-2-2 0,1 1 0,1-2 0,-2 4 0,3-2 0,-3 1 0,1-1 0,-1-1 0,2 0 0,-2 2 0,1-1 0,-1 3 0,2-2 0,-2 1 0,2-1 0,-1 0 0,0-1 0,0 3 0,-1-3 0,0 1 0,2-2 0,-2 0 0,1 0 0,-1-34 0,0 20 0,0-27 0,0 28 0,0-2 0,0-5 0,0 0 0,0-9 0,0 8 0,0-6 0,0 3 0,0-3 0,0 1 0,0-1 0,0 4 0,0-2 0,0 2 0,2 0 0,-1 3 0,1-1 0,1 3 0,-3 2 0,3-5 0,-3 5 0,1-3 0,1-1 0,-2 3 0,1-3 0,-1 2 0,0 1 0,0-1 0,0-2 0,0 3 0,0-3 0,0 4 0,0-4 0,1 1 0,0 2 0,0-2 0,-1 1 0,0 1 0,0-2 0,0 1 0,0 0 0,0-1 0,0 2 0,0-2 0,0 2 0,0-3 0,0 3 0,0-2 0,0 2 0,0-1 0,0-2 0,-1 3 0,0-3 0,-1 2 0,1 0 0,0-2 0,1 4 0,0-5 0,-1 6 0,0-5 0,0 2 0,1 2 0,0-5 0,0 5 0,0-2 0,0-1 0,0 2 0,0-3 0,0 35 0,0-19 0,0 27 0,0-27 0,0 1 0,0 7 0,0-5 0,0 5 0,0-3 0,0-4 0,0 8 0,2-6 0,-2 3 0,1-2 0,1 0 0,-1 3 0,1-2 0,-1 1 0,-1-2 0,2 1 0,-2-1 0,1 0 0,-1 0 0,0 0 0,0 3 0,0-2 0,2 3 0,-2-3 0,2 3 0,-2-3 0,0 3 0,0-4 0,0 5 0,0-3 0,0 3 0,0-1 0,0 3 0,0-1 0,0 1 0,0-1 0,0 2 0,0 2 0,0 0 0,0-1 0,0 1 0,0 0 0,1 0 0,0 8 0,1-10 0,-2 12 0,0-13 0,1 8 0,0-2 0,1 2 0,-2 12 0,0-8 0,0 7 0,0-13 0,0 2 0,0-4 0,0 1 0,0-4 0,0-1 0,0-3 0,0 1 0,0-2 0,0-1 0,0-2 0,0 0 0,0 3 0,-2-4 0,2 3 0,-2-3 0,0 0 0,0 3 0,-1-3 0,0 3 0,2-2 0,-1 0 0,0-1 0,0 3 0,-2-4 0,3 3 0,-2 0 0,1-2 0,1 2 0,-2 0 0,3-1 0,-3 2 0,3-3 0,-2 1 0,2 1 0,-2-2 0,2 3 0,0-3 0,0 1 0,-1 2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36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1086 24575,'0'-22'0,"0"5"0,1 14 0,1-4 0,0-3 0,1 1 0,-2-3 0,1 6 0,-2-2 0,1-3 0,-1 3 0,0-2 0,0 2 0,0-2 0,1 1 0,0 0 0,0-1 0,-1 1 0,1 0 0,-1 0 0,1 0 0,0 0 0,0 0 0,1 1 0,0-3 0,-1 3 0,2-1 0,-1 1 0,0-2 0,0 2 0,1-3 0,-2 3 0,2-1 0,-1-1 0,-2 2 0,2 0 0,0-1 0,-1 1 0,1-2 0,-2 2 0,1-2 0,-1 1 0,0 0 0,1-1 0,0 0 0,0 2 0,-1-2 0,0 0 0,0 1 0,0-1 0,0 1 0,0-1 0,0-1 0,0 3 0,0-2 0,0 1 0,0 0 0,0-2 0,0 4 0,0-2 0,0-1 0,0 1 0,0-2 0,0 2 0,0-2 0,0 3 0,0-2 0,0-1 0,0 2 0,0-2 0,0 3 0,0-2 0,0-2 0,0 4 0,0-6 0,0 8 0,0-8 0,1 8 0,-1-6 0,1 2 0,-1 2 0,0-3 0,0 4 0,0-3 0,2 0 0,-2-2 0,1 4 0,-1-3 0,0 2 0,0-2 0,0 0 0,0 1 0,0 2 0,0-2 0,0 0 0,0 0 0,0 1 0,0-1 0,0 2 0,0-3 0,0 3 0,0-2 0,2-1 0,-2 1 0,2 0 0,-1 3 0,0-3 0,0 2 0,-1-3 0,3 1 0,-3 2 0,2-2 0,-2 2 0,0-1 0,1 33 0,-1-16 0,1 24 0,-1-24 0,0-3 0,0 6 0,0-2 0,0 3 0,0 0 0,0-6 0,0 5 0,0 1 0,0-1 0,0 4 0,0-5 0,0 3 0,0-1 0,0 1 0,0-1 0,0 1 0,0-3 0,0 1 0,0-4 0,0 3 0,0-1 0,0 1 0,0 0 0,0 0 0,0-2 0,0 4 0,0-4 0,0 2 0,0 0 0,0-3 0,0 4 0,0-3 0,0 1 0,0 2 0,0-2 0,0 1 0,0 0 0,0-2 0,0 1 0,-1 1 0,1-2 0,-3 2 0,3-2 0,-2 0 0,1 3 0,-1-4 0,2 4 0,-1-3 0,1 1 0,0 1 0,0-2 0,0 2 0,0 0 0,0-2 0,0 2 0,0-1 0,0-1 0,0 3 0,0-4 0,0 4 0,0-2 0,0-2 0,1 5 0,-1-5 0,2 3 0,-2 0 0,1-2 0,-1 2 0,0-2 0,0 1 0,0 1 0,0-2 0,0 1 0,0-1 0,0 3 0,0-1 0,0 0 0,0-1 0,0 1 0,0 0 0,0-1 0,0 1 0,0 0 0,0 10 0,0 14 0,0-14 0,0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46.9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57 0 24575,'-1'15'0,"0"-2"0,1-9 0,0 1 0,0 0 0,0 1 0,-1 0 0,0-1 0,-1 2 0,2-2 0,-2 0 0,1 0 0,1 0 0,-2 2 0,0-2 0,1 2 0,-1-4 0,2 3 0,-2-1 0,1 1 0,-1-1 0,2 0 0,-1 0 0,0 0 0,1 3 0,-1-4 0,1 3 0,0-2 0,0-1 0,-2 3 0,2-3 0,-1 2 0,1-1 0,0 0 0,0 2 0,0-3 0,0 3 0,0-3 0,0 1 0,0 1 0,0-1 0,0 0 0,0 1 0,0-1 0,0 0 0,0 1 0,5-20 0,-3 11 0,3-16 0,-4 14 0,-1 3 0,1-6 0,1 3 0,-2-1 0,1 1 0,-1 1 0,0-2 0,0 1 0,0-3 0,0 4 0,0-2 0,0 1 0,0 0 0,0-1 0,0 1 0,-1 1 0,0-2 0,-1 1 0,0-1 0,1 1 0,0 0 0,-1 0 0,0 1 0,0-2 0,-1 1 0,2 1 0,-2-3 0,1 3 0,0 0 0,0-2 0,1 1 0,-2 0 0,1-1 0,1 2 0,-4 0 0,3 15 0,-2-8 0,2 12 0,2-12 0,0 2 0,0 0 0,0 1 0,0 0 0,0 0 0,0-1 0,0 0 0,0 2 0,0-3 0,0 2 0,0 0 0,0-2 0,0 4 0,0-4 0,0 2 0,0-1 0,0-1 0,0 3 0,0-3 0,0 2 0,0 0 0,0-2 0,0 2 0,0 0 0,1-1 0,-1 3 0,1-5 0,1 4 0,-2-3 0,2 3 0,-1-3 0,0 2 0,0-2 0,-1 1 0,1 1 0,0-1 0,-1-1 0,2 2 0,-1-1 0,0 1 0,0-2 0,-1 2 0,2-1 0,-2 1 0,1-2 0,1 1 0,-2 1 0,1-1 0,-1 0 0,1 0 0,-1 0 0,1 0 0,-1 1 0,1 0 0,-1-2 0,2 2 0,7-14 0,-5 5 0,6-10 0,-9 7 0,2 1 0,-2 0 0,2 0 0,-1 0 0,2 0 0,-1 1 0,0-2 0,0 2 0,-1-1 0,1 0 0,0 0 0,-1 1 0,1-1 0,-1 1 0,2-3 0,-1 2 0,0-2 0,0 2 0,-1-1 0,0 1 0,0-1 0,-1 1 0,1 0 0,-1-1 0,1 1 0,-2-1 0,3-1 0,-3 0 0,3-1 0,-3 1 0,3 0 0,-3 1 0,1-1 0,1 2 0,-2-1 0,1 1 0,0-2 0,-1 2 0,1 0 0,-1-1 0,0 0 0,0 1 0,0-2 0,0 4 0,0-6 0,0 6 0,0-4 0,0 2 0,0 2 0,0-4 0,0 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1:50.2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 59 24575,'14'0'0,"-2"0"0,-9-1 0,2 1 0,0-2 0,2 1 0,-2-1 0,1 2 0,-1-2 0,0 1 0,2 0 0,-3 0 0,3 1 0,-3-2 0,2 1 0,-1 0 0,0 0 0,1 1 0,0-1 0,-2 1 0,2-1 0,-2 0 0,3-1 0,-2 2 0,1-2 0,-3 0 0,3 0 0,-1-1 0,0 2 0,0-1 0,0 0 0,1 0 0,0-1 0,-1 2 0,1-2 0,-1 2 0,1-1 0,-1 0 0,0 1 0,1-1 0,-1 2 0,1-3 0,-1 3 0,2-1 0,-3 1 0,2 0 0,-1 0 0,0 0 0,0 0 0,1 0 0,-1 0 0,2 0 0,-2 0 0,1 0 0,-1 0 0,0 0 0,1 0 0,-2 0 0,1 0 0,1 0 0,-21-1 0,12 0 0,-16 0 0,14 1 0,1 0 0,-2 0 0,-1 0 0,1 0 0,0 0 0,1 0 0,1 0 0,-5 0 0,6 0 0,-4 0 0,1 0 0,2 0 0,-3 0 0,3 0 0,-2 0 0,1 0 0,-1 0 0,0 0 0,2 0 0,-2 1 0,1 0 0,0 0 0,-2-1 0,2 1 0,-1-1 0,0 1 0,2-1 0,-1 0 0,-1 1 0,2 0 0,-4 0 0,4 0 0,-1-1 0,-2 2 0,4-1 0,-4 2 0,4-1 0,-1 1 0,-2-1 0,2 0 0,-2 0 0,-1 0 0,3-2 0,-2 2 0,0 0 0,0-1 0,0 1 0,1-2 0,1 1 0,-2-1 0,0 2 0,1-2 0,0 2 0,1-1 0,-2 1 0,20-10 0,-11 8 0,15-8 0,-14 7 0,2 1 0,-1-2 0,1 2 0,-1 0 0,0 0 0,2 0 0,-1 0 0,1 0 0,0 0 0,-1 0 0,3 0 0,-2 0 0,2 0 0,1 0 0,1 0 0,0 0 0,5 0 0,-1 0 0,3 0 0,-2 0 0,3-1 0,3 0 0,-3 0 0,2 1 0,-2-2 0,0 2 0,-2-2 0,-2 0 0,-7 2 0,-2-2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00.4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89 87 24575,'0'18'0,"0"0"0,0-8 0,0 4 0,0-2 0,0 2 0,0-3 0,0-2 0,0 2 0,0-1 0,0-1 0,0 2 0,0-2 0,0 1 0,0 1 0,0-2 0,0 3 0,0-1 0,0-2 0,0 2 0,0-1 0,0-1 0,0 2 0,0-4 0,0 4 0,0-3 0,0 2 0,0 0 0,0-1 0,0 2 0,0-2 0,0 1 0,0 1 0,0-4 0,0 2 0,1-2 0,0-1 0,0 3 0,-1-3 0,2 4 0,-2-6 0,2 5 0,-2-4 0,0 0 0,0 1 0,0-1 0,1 0 0,0-19 0,0 6 0,-1-17 0,0 12 0,2-1 0,-2 3 0,2 2 0,-2-2 0,0 3 0,0-1 0,0 3 0,0-1 0,0-2 0,0 0 0,0-3 0,0-2 0,0 0 0,0-1 0,0-1 0,0 1 0,0 0 0,0-1 0,0 4 0,0-2 0,0 4 0,-2-4 0,2 4 0,-4-2 0,4 3 0,-1 2 0,1-2 0,-2 2 0,2-2 0,-2 2 0,1 1 0,0-1 0,0 0 0,-1 2 0,2-1 0,-1 1 0,1-1 0,-2 0 0,2 1 0,-2-3 0,1 1 0,0-1 0,-1 3 0,1-2 0,-2 2 0,3-2 0,-1 1 0,-1 1 0,0-3 0,1 4 0,-1-2 0,1 1 0,1 1 0,-3-3 0,0 19 0,-1-3 0,0 12 0,0-7 0,4 0 0,-3-2 0,2 2 0,-2-2 0,2-1 0,-2-1 0,3 0 0,-2 0 0,2 1 0,-1-1 0,0 3 0,0-3 0,1 4 0,0-2 0,0-1 0,0 0 0,0 1 0,0 2 0,0-4 0,0 3 0,0-3 0,0 1 0,0-1 0,0 1 0,0-4 0,0 4 0,0-4 0,0 2 0,0-2 0,0-2 0,0 1 0,0-1 0,0 2 0,0-2 0,0 2 0,0-3 0,0 2 0,0 0 0,0-2 0,0 3 0,0-1 0,0-1 0,0 1 0,0-1 0,0 1 0,0 0 0,0 0 0,0-2 0,0 2 0,0 0 0,0-2 0,0 2 0,1-1 0,-1 1 0,2-2 0,-1 4 0,0-4 0,0 3 0,-1-2 0,0 2 0,0 0 0,0 0 0,0-1 0,1-1 0,0 2 0,0-2 0,-1 0 0,0 1 0,0 0 0,0 0 0,0 1 0,0-3 0,0 2 0,0 0 0,0 0 0,1 0 0,0-2 0,0 1 0,-1 1 0,0 0 0,0-1 0,0 3 0,0-5 0,1 3 0,0 0 0,0-2 0,-1 5 0,0-6 0,0 3 0,0 0 0,0-2 0,0 5 0,0-5 0,0 2 0,0-1 0,0-1 0,0 6 0,0-6 0,0 4 0,0-2 0,0-3 0,0 4 0,0-2 0,0 0 0,0 2 0,0-4 0,0 5 0,0-4 0,0 1 0,0 2 0,0-3 0,0 3 0,0-2 0,0-1 0,0 5 0,0-5 0,0 3 0,0-3 0,0 1 0,0 2 0,0-3 0,0 3 0,0-1 0,0 1 0,0-1 0,0 1 0,0-2 0,0 2 0,0-1 0,-2 3 0,2-2 0,-2 2 0,2 0 0,0 0 0,0 1 0,0 1 0,0-4 0,0 4 0,-2-2 0,2 1 0,-2-2 0,2-1 0,0 0 0,0 2 0,0-4 0,-1 4 0,0-4 0,0 0 0,1 1 0,-2 0 0,2 0 0,-2 0 0,1-2 0,1 1 0,-2 2 0,2-3 0,-1 2 0,0-1 0,0 0 0,1 3 0,0-5 0,0 3 0,-1 0 0,0-2 0,0 3 0,1 0 0,0-2 0,0 3 0,0-5 0,0 3 0,-1 1 0,0-2 0,0 1 0,1-2 0,-1 2 0,0-1 0,0 1 0,1 0 0,0-3 0,0 4 0,0-2 0,0-1 0,0 3 0,0-3 0,-2 3 0,2-3 0,-1 1 0,-1 1 0,2-2 0,-1 3 0,1-3 0,0 1 0,0 2 0,0-4 0,0 4 0,0-3 0,0 2 0,0-1 0,0 0 0,0 1 0,0-19 0,0 8 0,0-13 0,0 12 0,0 2 0,0-2 0,0 0 0,0 1 0,0-2 0,0 3 0,0-1 0,0-2 0,0 4 0,0-4 0,0 2 0,0 1 0,0-4 0,0 5 0,0-5 0,0 3 0,0-2 0,0 0 0,0 1 0,0-1 0,0 0 0,0 0 0,0 1 0,0-1 0,0 0 0,0 0 0,0 2 0,0-1 0,0 1 0,0-2 0,0 3 0,0-4 0,0 4 0,0-3 0,0 2 0,0-2 0,0 2 0,0-1 0,0 1 0,0 0 0,0-1 0,0 2 0,0-1 0,0-2 0,0 3 0,0-3 0,0 3 0,0-1 0,0-2 0,0 4 0,-2-4 0,2 2 0,-1 0 0,1-1 0,0 2 0,0-3 0,0 3 0,0-1 0,0-1 0,0 1 0,0 0 0,0-2 0,0 4 0,0-4 0,0 2 0,0 1 0,-2-3 0,2 3 0,-1-3 0,1 2 0,0 1 0,0-3 0,0 3 0,0-3 0,0 3 0,0-1 0,0-1 0,0 2 0,0-3 0,0 3 0,0-2 0,0 0 0,0 1 0,0 0 0,0 0 0,0-1 0,0 1 0,0-1 0,0 2 0,0-2 0,0 0 0,-2 1 0,2 0 0,-1 0 0,1-1 0,0 0 0,0 2 0,0-2 0,0 2 0,0-2 0,0 0 0,0 1 0,0 0 0,0 0 0,0-1 0,0 0 0,0 1 0,0 0 0,0 0 0,0-1 0,0 0 0,0 2 0,0-2 0,0 2 0,0-2 0,0-2 0,0 2 0,0-1 0,0 2 0,0 0 0,0-1 0,0 0 0,0 2 0,0-2 0,0 2 0,0-2 0,0 0 0,0 1 0,0 0 0,0 0 0,0-1 0,0-1 0,0 2 0,0-1 0,0 1 0,0 1 0,0-3 0,0 3 0,0-1 0,0-2 0,0 3 0,0-2 0,0 0 0,0 3 0,0-4 0,0 2 0,0 1 0,0-3 0,0 3 0,0-2 0,0 1 0,0-1 0,0 1 0,0-1 0,0 0 0,0 1 0,0-1 0,0 1 0,0-1 0,0 0 0,0 1 0,0-1 0,0 1 0,0-1 0,0 0 0,0 1 0,0-1 0,0 1 0,0 0 0,0 0 0,0-1 0,0 0 0,0 2 0,0-2 0,0 2 0,0-2 0,0 0 0,0 2 0,0-2 0,0 2 0,0-2 0,0 0 0,0 1 0,0 0 0,0 0 0,0-1 0,0-1 0,0 2 0,0 0 0,0-1 0,0 2 0,0-2 0,0 1 0,0 1 0,0-3 0,0 3 0,1-2 0,-1 1 0,2 1 0,-2-3 0,0 3 0,1-3 0,-1 3 0,2-3 0,-2 3 0,0-2 0,0 1 0,0 0 0,1-1 0,-1 1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05.1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 11 24575,'19'2'0,"-5"-1"0,-5-1 0,-4 0 0,1 0 0,1 0 0,0 0 0,-1 0 0,1 0 0,2 0 0,-3 0 0,4 0 0,-6 0 0,4 0 0,-3 0 0,2 0 0,0 0 0,-2 0 0,1 0 0,1 0 0,-2 0 0,3 0 0,-5 0 0,3 0 0,1 0 0,-2 0 0,1 0 0,-1 0 0,-1 0 0,2 0 0,1 0 0,-3 0 0,2 0 0,1-1 0,-2 0 0,0 0 0,1 1 0,-1 0 0,1 0 0,0 0 0,-1-2 0,0 2 0,1-2 0,-1 2 0,0 0 0,1 0 0,-1 0 0,0-1 0,2 1 0,-2-1 0,2 1 0,-1 0 0,1 0 0,0 0 0,-1 0 0,1 0 0,2-2 0,-2 1 0,4 0 0,-3 1 0,2 0 0,-2 0 0,3 0 0,-4 0 0,2 0 0,-3 0 0,1 0 0,0 0 0,-2 0 0,3 0 0,-5 0 0,3 0 0,-21 3 0,9-2 0,-14 3 0,13-4 0,0 0 0,0 0 0,1 1 0,-1 0 0,-2 0 0,2-1 0,-2 0 0,2 0 0,0 0 0,0 2 0,1-2 0,-1 1 0,0 1 0,0-2 0,-2 2 0,2-2 0,-2 0 0,0 0 0,2 0 0,-4 2 0,4-2 0,-4 2 0,3-2 0,-3 0 0,2 0 0,0 1 0,-2-1 0,3 2 0,-3 0 0,2-2 0,0 2 0,-2-1 0,3 0 0,-3 2 0,4-2 0,-2 2 0,2-1 0,1 0 0,-1 1 0,-2-1 0,2 0 0,-2 1 0,2-1 0,0 0 0,1 0 0,-4 0 0,2 0 0,-2 0 0,5-2 0,-1 0 0,1 0 0,0 0 0,0 1 0,0-1 0,-1 3 0,2-1 0,-1 0 0,18 2 0,-8-2 0,12 1 0,-11-3 0,-2 0 0,1 0 0,0 0 0,0 0 0,1-2 0,-1 2 0,0-3 0,1 3 0,-1-1 0,0 1 0,0 0 0,1-2 0,0 2 0,-1-3 0,2 3 0,-3-1 0,2 1 0,-1 0 0,-1 0 0,3 0 0,-3 0 0,1 0 0,2 0 0,-4 0 0,4 0 0,-2 0 0,-1 0 0,3-2 0,-3 2 0,3-1 0,-3 1 0,1 0 0,1 0 0,-2 0 0,3 0 0,-3 0 0,1 0 0,2 0 0,-4 0 0,6 0 0,-5 0 0,2 0 0,-1-2 0,-1 2 0,3-1 0,-3-1 0,1 2 0,2-1 0,-4 0 0,4 0 0,-3 0 0,2 1 0,-1 0 0,1 0 0,-1 0 0,1 0 0,-1 0 0,1 0 0,0 0 0,-1 0 0,1 0 0,-1 0 0,0 0 0,-1 0 0,2 0 0,0 0 0,-1 0 0,0 0 0,0 0 0,1 0 0,-1 0 0,0 0 0,1 0 0,-2 0 0,2 0 0,0 0 0,-2 0 0,2 0 0,-1 0 0,0 0 0,1 0 0,-1 0 0,0-1 0,0 0 0,0 0 0,1 0 0,-1 0 0,0-1 0,0 1 0,1 0 0,-1 0 0,0 0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0:58:13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24575,'6'0'0,"1"0"0,-4 0 0,2 0 0,-1 0 0,0 0 0,1 0 0,-1 0 0,1 0 0,1 0 0,-1 0 0,-1 0 0,1 0 0,-2 0 0,2 0 0,-3 0 0,2 0 0,-2 0 0,2 0 0,-1 0 0,0 0 0,0 0 0,-1 0 0,0 0 0,1 0 0,-1 0 0,0 0 0,1 0 0,-1 0 0,0 0 0,1 0 0,-1 0 0,0 0 0,1 0 0,-1 0 0,0 0 0,1 0 0,-1 0 0,1 0 0,-1 0 0,0 0 0,1 0 0,-1 0 0,0 0 0,1 0 0,-1 0 0,1 0 0,0 0 0,0 0 0,0 0 0,-1 0 0,0 0 0,1 0 0,-1 0 0,0 0 0,1 0 0,-1 0 0,0 0 0,1 0 0,-1 0 0,0 0 0,1 0 0,-1 0 0,0 0 0,2 0 0,-2 0 0,2 0 0,-2 0 0,0 0 0,2 0 0,-1 0 0,0 0 0,0 1 0,-1-1 0,2 1 0,-2-1 0,2 0 0,-2 0 0,1 0 0,1 0 0,-2 0 0,2 0 0,0 0 0,-2 0 0,2 1 0,-2 0 0,3 0 0,-2-1 0,2 0 0,-3 1 0,0-1 0,1 1 0,-1-1 0,0 0 0,1 0 0,-1 0 0,2 1 0,-2-1 0,2 2 0,-2-2 0,1 0 0,-1 0 0,0 0 0,1 0 0,-1 0 0,0 0 0,1 0 0,-1 0 0,0 0 0,0 0 0,1 0 0,-1 0 0,0 0 0,1 0 0,-1 0 0,0 0 0,1 0 0,-1 0 0,0 0 0,1 0 0,-1 0 0,0 0 0,0 0 0,1 0 0,-1 0 0,0 0 0,1 0 0,-1 0 0,0 0 0,1 0 0,-1 0 0,0 0 0,1 0 0,-1 0 0,0 0 0,1 0 0,-1 0 0,0 0 0,1 0 0,-1 0 0,0 0 0,1 0 0,-1 0 0,0 0 0,1 0 0,-1 0 0,0 0 0,1 0 0,-1 0 0,0 0 0,1 0 0,-1 0 0,0 0 0,0 0 0,1 0 0,-1 0 0,0 0 0,1 0 0,-1 0 0,0 0 0,1 0 0,-1 0 0,0 0 0,0 0 0,1 0 0,-1 0 0,0 0 0,1 0 0,-1 0 0,0 0 0,1 0 0,-1 0 0,0 0 0,0 0 0,1 0 0,-1 0 0,0 0 0,1 0 0,-1 0 0,0 0 0,1 0 0,-1 0 0,0 0 0,1 0 0,-1 0 0,0 0 0,0 0 0,1 0 0,-1 0 0,0 0 0,1 0 0,-1 0 0,0 0 0,1 0 0,-1 0 0,0 0 0,1 0 0,-1 0 0,0 0 0,0 0 0,1 0 0,-1 0 0,1 0 0,-1 0 0,0 0 0,1 0 0,-1 0 0,0 0 0,1 0 0,-1 0 0,0 0 0,1 0 0,-1 0 0,2 0 0,-2 0 0,2 0 0,0 0 0,-2 0 0,3 0 0,-2 0 0,2 0 0,-2 0 0,0 0 0,1 0 0,-1 0 0,2 0 0,-1 0 0,0 0 0,1 0 0,-2 0 0,2 0 0,-3 0 0,3 0 0,-2 0 0,1 0 0,-1 0 0,0 0 0,3 0 0,-3 0 0,3 0 0,-3 0 0,1 0 0,-2 0 0,0 0 0,1 0 0,-1 0 0,2 0 0,-2 0 0,2 0 0,-2 0 0,1 0 0,-1 0 0,0 0 0,1 0 0,0 0 0,0 0 0,1 0 0,-2 0 0,0 0 0,2 0 0,0 0 0,-1 0 0,1 0 0,-2 0 0,1 0 0,-1 0 0,1 0 0,-1 0 0,0 0 0,1 0 0,-1 0 0,0 0 0,0 0 0,1 0 0,-1 0 0,0 0 0,1 0 0,-1 0 0,0 0 0,1 0 0,-1 0 0,0 0 0,0 0 0,1 0 0,-1 0 0,0 0 0,0 0 0,1 0 0,-1 0 0,0 0 0,1 0 0,-1 0 0,0 0 0,0 0 0,1 0 0,-1 0 0,0 0 0,0 0 0,1 0 0,-1 0 0,0 0 0,1 0 0,-1 0 0,0 0 0,1 0 0,-1 0 0,0 0 0,1 0 0,-1 0 0,0 0 0,1 0 0,-1 0 0,2 0 0,-2 0 0,2 0 0,-2 0 0,1 0 0,-1 0 0,0 0 0,1 0 0,-1 0 0,0 0 0,1 0 0,-1 0 0,0 0 0,1 0 0,-1 0 0,0 0 0,0 0 0,1 0 0,-1 0 0,0 0 0,0 0 0,0 0 0,1 0 0,-1 0 0,0 0 0,0 0 0,1 0 0,-1 0 0,0 0 0,0 0 0,0 0 0,0 0 0,0 0 0,0 0 0,1 0 0,-1 0 0,0-1 0,0 0 0,0 0 0,0 1 0,1 0 0,-1 0 0,0 0 0,0 0 0,1 0 0,-1 0 0,0 0 0,0 0 0,1 0 0,-1 0 0,0 0 0,0 0 0,1 0 0,-1 0 0,0 0 0,1 0 0,-1 0 0,0 0 0,1 0 0,-1 0 0,0 0 0,0 0 0,0 0 0,1 0 0,-1 0 0,0 0 0,0 0 0,1 0 0,-1 0 0,0 0 0,0 0 0,0 0 0,1 0 0,-1 0 0,0 0 0,0 1 0,0 0 0,1 0 0,-1-1 0,0 0 0,0 0 0,1 0 0,-1 0 0,0 0 0,1 0 0,-2 1 0,1-1 0,-1 1 0,2-1 0,-1 0 0,0 0 0,0 0 0,1 0 0,-1 0 0,0 1 0,1-1 0,-1 1 0,0-1 0,0 0 0,1 0 0,-1 0 0,0 0 0,0 0 0,0 1 0,0 0 0,-1 0 0,1-1 0,1 0 0,-1 0 0,0 0 0,0 1 0,1-1 0,-1 1 0,0-1 0,0 0 0,0 0 0,0 0 0,1 0 0,-1 0 0,0 0 0,0 0 0,0 0 0,0 0 0,1 0 0,-1 0 0,0 0 0,0 0 0,0 0 0,1 0 0,-1 0 0,0 0 0,0 0 0,1 0 0,-1 0 0,0 0 0,0 0 0,1 0 0,-1 0 0,0 0 0,0 0 0,0 0 0,1 0 0,-1 0 0,0 0 0,1 0 0,-1 0 0,0 0 0,1 0 0,-1 0 0,0 0 0,1 1 0,-1-1 0,0 1 0,1-1 0,0 0 0,0 0 0,2 0 0,-2 0 0,2 0 0,-1 0 0,0 0 0,1 0 0,-2 0 0,0 0 0,1 0 0,-1 0 0,0 0 0,0 0 0,-1 0 0,0 0 0,1 0 0,-1 0 0,0 0 0,1 0 0,-1 0 0,0 0 0,1 0 0,-1 0 0,0 0 0,1 0 0,-1 0 0,0 0 0,1 0 0,-1 0 0,0 0 0,-1 1 0,1 0 0,0 0 0,0 0 0,0-1 0,0 1 0,1-1 0,-1 0 0,0 0 0,0 1 0,0-1 0,1 1 0,-1-1 0,0 0 0,0 0 0,0 0 0,1 0 0,-1 0 0,0 0 0,0 0 0,0 1 0,1-1 0,-1 1 0,0-1 0,0 0 0,1 0 0,-1 0 0,0 0 0,0 0 0,1 0 0,-1 0 0,0 0 0,0 0 0,1 0 0,-1 0 0,0 0 0,1 0 0,-1 0 0,0 0 0,1 0 0,-1 0 0,0 0 0,1 0 0,-1 0 0,0 0 0,1 0 0,-1 0 0,0 0 0,1 0 0,-1 0 0,0 0 0,1 0 0,-1 0 0,0 0 0,1 0 0,-1 0 0,0 0 0,1 0 0,-1 0 0,0 0 0,2 0 0,-1 0 0,0 0 0,0 0 0,2 0 0,-2 0 0,1 0 0,-1 0 0,-1 0 0,0 0 0,1 0 0,-1 0 0,0 0 0,1 0 0,-1 0 0,0 0 0,1 0 0,-1 0 0,0 0 0,1 0 0,-1 0 0,0 0 0,1 0 0,-1 0 0,0 0 0,1 0 0,-1 0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06.5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145 7 24575,'-1'21'0,"-1"-1"0,2-9 0,0 0 0,0-1 0,0 1 0,0-2 0,0 3 0,0-3 0,0 2 0,0-2 0,0 5 0,0-4 0,0 4 0,0-5 0,-3 0 0,3 2 0,-3-3 0,1-1 0,2-1 0,-3-1 0,3 2 0,-3-2 0,3 1 0,-3-1 0,1 2 0,-1 0 0,1-1 0,-1 1 0,1-2 0,0 0 0,-2-1 0,2 1 0,-3-1 0,0-1 0,0-2 0,-1-1 0,0 0 0,-1-1 0,-1-3 0,3-1 0,-2-2 0,3-2 0,-1 2 0,2-4 0,-1 2 0,0-3 0,2 3 0,-1-2 0,2 1 0,-2-1 0,2-1 0,-2 3 0,3-2 0,-4 1 0,2-1 0,0-1 0,-1 1 0,2-1 0,-2 1 0,2-1 0,0 3 0,1-2 0,0 4 0,0-2 0,0 2 0,0 0 0,0 0 0,0 2 0,1-1 0,5 2 0,2-1 0,6 1 0,0 0 0,1 2 0,1-2 0,-1 3 0,-2-1 0,-1 2 0,-7 0 0,1 0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11.1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 1 24575,'0'18'0,"0"-4"0,0-5 0,0-3 0,0 1 0,0 0 0,0-1 0,0 1 0,0 0 0,0-2 0,0 1 0,0-1 0,0 0 0,0 2 0,0-1 0,0-1 0,0 3 0,0-5 0,0 3 0,0 0 0,0-1 0,0 2 0,0-3 0,0 2 0,0-1 0,0 0 0,0 2 0,0-2 0,0-1 0,0 3 0,0-3 0,0 2 0,0-1 0,0 1 0,0 0 0,0 0 0,0-2 0,0 4 0,0-3 0,0 3 0,0-1 0,0 0 0,0 0 0,0-1 0,0 1 0,0 0 0,0 2 0,0-2 0,0 2 0,0-3 0,0 1 0,0 0 0,0 0 0,0-1 0,0 1 0,0 0 0,0 0 0,0-1 0,0 1 0,0 0 0,0 0 0,0-1 0,0 1 0,0-2 0,0 1 0,0-1 0,0 0 0,0 2 0,0-4 0,0 4 0,0-3 0,0 2 0,0 0 0,0-2 0,0 4 0,0-5 0,0 5 0,0-3 0,0 0 0,0 1 0,-3-1 0,2-1 0,-2-17 0,3 5 0,0-13 0,0 12 0,0 0 0,0 2 0,0-2 0,0 2 0,0 0 0,0 2 0,0-1 0,0 1 0,0-1 0,0 1 0,0-1 0,0 1 0,0-2 0,0 0 0,0-1 0,0 1 0,0 0 0,0 0 0,0 1 0,0-1 0,0 0 0,0 0 0,0 1 0,0-1 0,0 2 0,0-2 0,0 3 0,0-1 0,0-2 0,0 1 0,0 0 0,0 0 0,0 1 0,0 1 0,0-2 0,0 1 0,0 0 0,0-1 0,0 0 0,0 1 0,0-1 0,0 1 0,0 0 0,0-3 0,0 3 0,0-1 0,0 0 0,0 2 0,0-3 0,0 3 0,0-1 0,0-2 0,-5 22 0,4-12 0,-6 18 0,7-14 0,-2 0 0,2-1 0,0 1 0,-1 0 0,1-1 0,-2 1 0,2 0 0,-2 0 0,2-2 0,-1 1 0,1 0 0,0 1 0,0 1 0,0-1 0,0-2 0,0 1 0,0-1 0,0 4 0,0-1 0,-2 0 0,2-1 0,-2 2 0,2-3 0,0 2 0,0-3 0,0 2 0,0-1 0,0 1 0,0-2 0,0 2 0,0-2 0,0 1 0,0 1 0,0-2 0,0 1 0,-1-1 0,1 2 0,-2-3 0,2 2 0,0-1 0,0 1 0,0-1 0,0 0 0,0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13.2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24575,'0'17'0,"0"-1"0,0-10 0,0 1 0,0 0 0,0-1 0,0 1 0,0 0 0,0 0 0,0-2 0,0 1 0,0-1 0,0 0 0,0 1 0,0 1 0,0 0 0,0-1 0,0-1 0,0-1 0,0 1 0,0 3 0,0-3 0,0 1 0,0-1 0,0-1 0,0 3 0,0-3 0,0 1 0,0 2 0,0-4 0,0 4 0,0-2 0,0-1 0,0 3 0,0-3 0,0 3 0,0-3 0,0 1 0,0 2 0,0-4 0,0 4 0,0-1 0,0-1 0,0 1 0,0 0 0,0-2 0,0 5 0,0-6 0,0 5 0,0-2 0,0 0 0,0 0 0,0-2 0,0 1 0,0 1 0,0-1 0,0 1 0,0-1 0,0 1 0,0-1 0,0 0 0,0 0 0,0 1 0,0 0 0,0-2 0,0 2 0,1-2 0,-1 2 0,2 0 0,-2-2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15.3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738 23 24575,'-17'0'0,"3"0"0,8 0 0,1 0 0,-2 0 0,0 0 0,1 0 0,-1 0 0,2 0 0,-2 0 0,2 0 0,-1 0 0,0 0 0,0 0 0,0 0 0,-1 0 0,0 0 0,1 0 0,1 0 0,-2 0 0,0 0 0,0 0 0,1 0 0,-1 0 0,0 0 0,0 0 0,1 0 0,1 0 0,-4 0 0,5 0 0,-4 0 0,3 0 0,0 0 0,-2 0 0,2 0 0,-2 0 0,1 0 0,-1 0 0,2 0 0,-2-3 0,4 2 0,-3-2 0,1 3 0,-1 0 0,-1 0 0,3 0 0,-4 0 0,4 0 0,-3 0 0,2 0 0,-2-1 0,3 0 0,-2 0 0,0 0 0,2 0 0,-4 0 0,3 1 0,0-1 0,-1 0 0,1 0 0,-2 1 0,0 0 0,1-1 0,-1 0 0,0 0 0,-2 1 0,2 0 0,-2 0 0,0 0 0,2-2 0,-4 2 0,1-2 0,1 2 0,-2 0 0,4 0 0,-2 0 0,0 0 0,2 0 0,-2 0 0,2 0 0,-2 0 0,2 0 0,-2 0 0,4 0 0,-2 0 0,2 0 0,0 0 0,-1 0 0,0 0 0,0 0 0,0 0 0,2 0 0,-1 0 0,-1 0 0,1 0 0,-1 0 0,2 0 0,-2 0 0,0 1 0,1 0 0,0 1 0,0 0 0,1-1 0,-2 2 0,2-1 0,-1-1 0,-1 2 0,2-2 0,-1 1 0,-1 1 0,1-3 0,0 2 0,0-1 0,0-1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28.6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40 296 24575,'-3'-15'0,"1"1"0,2 9 0,0 0 0,0-2 0,0-1 0,-3-3 0,3-1 0,-3 3 0,0-2 0,0 2 0,0-2 0,0-1 0,1 0 0,1 1 0,-4-1 0,4 0 0,-1 0 0,-1 4 0,3-3 0,-3 5 0,3-5 0,0 5 0,0-2 0,0 3 0,0 0 0,0-1 0,0 1 0,0 0 0,0 0 0,0 0 0,0 0 0,0 0 0,0 0 0,0-2 0,0 24 0,3-11 0,-2 24 0,4-14 0,-4 4 0,2 0 0,0 0 0,-3 0 0,3 0 0,0-1 0,-2 1 0,2 0 0,0 0 0,-2 0 0,4-1 0,-4 1 0,5-4 0,-3 3 0,0-2 0,3 2 0,-2-2 0,2 2 0,-3-3 0,3 0 0,-3-1 0,0 0 0,0-2 0,0 2 0,-3-3 0,5-3 0,-4-1 0,3 2 0,-3-4 0,1 4 0,0-7 0,-2-22 0,2 5 0,1-18 0,-2 12 0,2 0 0,-3 0 0,0 0 0,0 4 0,0-3 0,0 6 0,0-6 0,0 6 0,0-2 0,0 3 0,0 1 0,0-1 0,0-3 0,0 5 0,0-8 0,0 8 0,0-5 0,0 3 0,0 0 0,0 3 0,0-2 0,0 6 0,0-3 0,0 0 0,0 3 0,-5 20 0,3-7 0,-3 19 0,5-15 0,-3-1 0,3 1 0,-3-1 0,3 1 0,0 0 0,0-1 0,-2 1 0,1 0 0,-2-4 0,3 0 0,0-3 0,0 0 0,0 1 0,-2-1 0,1 0 0,-1 0 0,2 0 0,0 0 0,0 0 0,0 0 0,0 3 0,0-2 0,0 2 0,0-3 0,0 0 0,0 0 0,0 0 0,0 0 0,0 0 0,0 0 0,0 3 0,0-2 0,0 2 0,0-3 0,0 3 0,0-2 0,0 2 0,0-3 0,0 0 0,0 0 0,0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2:33.8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0 765 24575,'0'13'0,"0"2"0,0-3 0,0 1 0,0 2 0,0-3 0,0 3 0,0-3 0,0 4 0,0-1 0,0-2 0,0 2 0,0 0 0,0-2 0,0 6 0,0-7 0,0 7 0,0-6 0,0 2 0,0-3 0,0 3 0,0-3 0,0 4 0,0-8 0,0 3 0,0-2 0,0 0 0,0-1 0,0-3 0,0 0 0,0 0 0,0 0 0,0 0 0,6-2 0,-2-11 0,3 1 0,-2-10 0,-4 9 0,2-3 0,-3 2 0,0-3 0,0 3 0,0-2 0,0 6 0,0-6 0,0 2 0,0 0 0,0-2 0,0 5 0,0-5 0,0 5 0,0-2 0,0 0 0,0 2 0,0-2 0,0 3 0,0 0 0,0 0 0,0 0 0,0-2 0,3 22 0,-2-9 0,3 16 0,-4-11 0,0-3 0,0 1 0,0 2 0,0-5 0,0 5 0,0-6 0,0 3 0,0-3 0,0 0 0,0 3 0,0-2 0,0 2 0,0-3 0,0 0 0,0 0 0,0 1 0,0-1 0,0 0 0,0 0 0,0 0 0,0 0 0,0 0 0,0 0 0,0 0 0,0 0 0,0 0 0,0 0 0,0 0 0,0 1 0,0-1 0,0 0 0,0 2 0,0-1 0,0 1 0,0-2 0,0 0 0,0 2 0,2-4 0,1-13 0,2-3 0,-2-9 0,0 7 0,-3 0 0,0 2 0,0-2 0,0 6 0,0-2 0,0 2 0,0 0 0,0-2 0,0 5 0,0-2 0,0 0 0,0-1 0,0 1 0,0-3 0,0 2 0,0-3 0,0 3 0,0-2 0,0 6 0,0-6 0,0 5 0,0-5 0,0 5 0,0-2 0,0 3 0,0-3 0,0 2 0,0-2 0,0 0 0,0 2 0,0-2 0,0 3 0,0-1 0,0 1 0,0 0 0,0-3 0,0 2 0,0-2 0,0 3 0,0 0 0,0 0 0,0 0 0,0 0 0,0 0 0,0-1 0,0 1 0,0 0 0,0-3 0,0 2 0,0-2 0,0 3 0,0 0 0,0-3 0,0 2 0,0-2 0,0 3 0,0 0 0,0-1 0,0-2 0,0 3 0,0-3 0,0 3 0,0 0 0,0-1 0,0 1 0,0 0 0,0 0 0,0 0 0,0 0 0,0-2 0,0 0 0,0 0 0,0 1 0,0-2 0,0 2 0,0-5 0,0 5 0,0-5 0,0 2 0,0-2 0,0-1 0,0 0 0,0 1 0,0-1 0,0 0 0,0 0 0,0 1 0,0-1 0,0 0 0,-3 1 0,3-1 0,-3 0 0,3 0 0,0 1 0,0-1 0,0 0 0,0 3 0,0-1 0,0 1 0,0 0 0,0 1 0,0 0 0,0 2 0,0-2 0,0 3 0,0 0 0,0-1 0,0-1 0,0 1 0,-2-1 0,1 2 0,-1 0 0,2 0 0,0 0 0,0-2 0,0 1 0,0-1 0,0 2 0,0 0 0,0 0 0,0 0 0,0 0 0,0 0 0,0-3 0,0 2 0,0-5 0,0 2 0,-2 0 0,1-2 0,-1 2 0,2 1 0,0-3 0,0 2 0,0-3 0,0 0 0,0-3 0,0 5 0,0-4 0,0 5 0,0-3 0,0 3 0,0-2 0,0 6 0,0-4 0,0 5 0,0-1 0,-7 17 0,6-8 0,-6 14 0,7-12 0,-2-1 0,1 0 0,-4 3 0,5-3 0,-3 6 0,0-2 0,3 0 0,-3 2 0,3-5 0,0-1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3:57.054"/>
    </inkml:context>
    <inkml:brush xml:id="br0">
      <inkml:brushProperty name="width" value="0.2" units="cm"/>
      <inkml:brushProperty name="height" value="0.2" units="cm"/>
      <inkml:brushProperty name="color" value="#FFC000"/>
    </inkml:brush>
  </inkml:definitions>
  <inkml:trace contextRef="#ctx0" brushRef="#br0">56 0 24575,'-1'16'0,"0"0"0,1-11 0,0 2 0,0 0 0,0-1 0,0 1 0,0-2 0,0 0 0,-2 1 0,1-1 0,-1 1 0,2-1 0,-2 0 0,2 1 0,-2-1 0,0 1 0,1 0 0,-2-1 0,3 0 0,-2 0 0,1 1 0,-1-1 0,2 0 0,-2-1 0,0 2 0,1-1 0,-2 1 0,2-1 0,-1-1 0,0 3 0,1-4 0,-2 4 0,1-3 0,-1 1 0,1 1 0,-1-2 0,1 1 0,1 1 0,-1-2 0,1 2 0,0-1 0,1 0 0,0 1 0,1-1 0,3-1 0,-1-1 0,4 0 0,-3-2 0,3 0 0,-1-1 0,0 0 0,2 0 0,-3 0 0,0 0 0,2 0 0,-1 0 0,1 0 0,-1 0 0,-1-1 0,0 1 0,1-3 0,0 3 0,0-3 0,-1 3 0,0-1 0,0 0 0,1 0 0,0-1 0,-1 2 0,2-2 0,-1 2 0,0-1 0,-1 1 0,-1-2 0,4 0 0,-4 1 0,4-2 0,-2 3 0,-1-1 0,0 0 0,1 0 0,1-1 0,-2 2 0,4-2 0,-3 1 0,1 1 0,0-2 0,1 2 0,-1 0 0,0 0 0,0-1 0,-1 1 0,3-2 0,-4 2 0,4 0 0,-3 0 0,3 0 0,-2 0 0,2 0 0,1 0 0,-3-1 0,2 1 0,-2-1 0,2 1 0,0 0 0,1 0 0,1 0 0,-2 0 0,7 0 0,-6 0 0,3 0 0,-4 0 0,0 0 0,3 0 0,-3 0 0,2 0 0,1 0 0,-1 0 0,1 0 0,1 0 0,-1 0 0,-1 0 0,2 0 0,-1 0 0,0 0 0,1 0 0,-4 0 0,4 0 0,-3 0 0,1 0 0,4 0 0,-2 0 0,5 0 0,-6 0 0,1 0 0,-4 0 0,2 0 0,-1 0 0,-1 0 0,0 0 0,0 0 0,0 0 0,0 0 0,1 0 0,-1 0 0,0 0 0,0 0 0,-1 0 0,0 0 0,0 0 0,5 0 0,-4 0 0,3 0 0,-4-2 0,-1 2 0,2-1 0,-3 1 0,3 0 0,-4 0 0,4-2 0,-1 2 0,-1-1 0,2 1 0,-2 0 0,2 0 0,1 0 0,-1-2 0,0 2 0,0-2 0,0 2 0,4 0 0,-2 0 0,2 0 0,-4 0 0,-2 0 0,2 0 0,-1 0 0,1 0 0,0 0 0,0 0 0,0 0 0,-1 0 0,1 0 0,-2 0 0,1 0 0,-1 0 0,0 0 0,-2 0 0,4 0 0,-3 0 0,7 0 0,-5 0 0,5 0 0,-3 0 0,-1 0 0,0 0 0,0 0 0,-1 0 0,0 0 0,0 0 0,-1 0 0,2 0 0,-2 0 0,1 0 0,1 0 0,-2 0 0,1 0 0,0 0 0,0 0 0,-1 0 0,4 0 0,-2 0 0,2 0 0,-3 0 0,0 0 0,0 0 0,1 0 0,0 0 0,0 0 0,0 0 0,1 0 0,-1 0 0,0 0 0,0 0 0,0 0 0,0 0 0,-1 0 0,1 0 0,-2 0 0,1 0 0,4 0 0,-3 0 0,4 0 0,-4 0 0,2 2 0,-1-2 0,1 3 0,0-2 0,-1 0 0,1 0 0,-2 0 0,2 0 0,-1 0 0,1 0 0,0 1 0,1 0 0,0 0 0,1 0 0,-2-1 0,1 0 0,7 2 0,-6-3 0,7 2 0,-6-2 0,-1 0 0,1 1 0,0-1 0,-1 2 0,1-2 0,0 1 0,-3 0 0,2 0 0,-3-1 0,1 0 0,-2 0 0,1 0 0,-1 0 0,0 0 0,2 0 0,-1 0 0,5 0 0,-5 0 0,5 0 0,-5 0 0,1 0 0,-2 0 0,0 0 0,0 0 0,-1 0 0,1 0 0,-2 0 0,1 0 0,0 0 0,-2 0 0,3 0 0,-3 0 0,1 0 0,-2 0 0,2 0 0,-1 0 0,1 0 0,-2 0 0,3 0 0,-2 0 0,2 0 0,-3 0 0,1 0 0,-1 0 0,0 0 0,2 0 0,-1 0 0,3 0 0,-2 0 0,3 0 0,-1 0 0,0 0 0,2 0 0,-1 0 0,3 0 0,-3 0 0,1 2 0,0-2 0,5 3 0,-4-3 0,5 2 0,-7-1 0,1 0 0,0 0 0,-1-1 0,1 0 0,0 0 0,-1 0 0,3 0 0,-3 0 0,1 0 0,0 0 0,-1 0 0,1 0 0,-2 0 0,-1 0 0,0 0 0,0 0 0,2 0 0,-1 0 0,-1 0 0,-1 1 0,-1-1 0,-1 2 0,0-2 0,2 0 0,-2 0 0,2 0 0,-2 0 0,1 0 0,-1 0 0,0 0 0,1 0 0,1 0 0,-1 0 0,2 0 0,-2 0 0,3 0 0,-3 0 0,2 0 0,0 0 0,-1 0 0,2 0 0,-1 0 0,1 0 0,0 0 0,0 0 0,0 0 0,0 0 0,-1 0 0,1 0 0,-2 0 0,2 0 0,0 0 0,1 0 0,-1 0 0,0 0 0,0 0 0,3 0 0,-3 0 0,3 0 0,-3 0 0,0 0 0,0 0 0,1 0 0,-1 0 0,0 0 0,0 0 0,0 0 0,-1 0 0,0 0 0,0 0 0,1 0 0,-1 0 0,-1 0 0,0 0 0,-2 0 0,3 0 0,-1 0 0,-2 0 0,7 0 0,-6 0 0,5 0 0,-5 0 0,3 0 0,-4 0 0,4 0 0,-3 0 0,3 0 0,-2 0 0,1 1 0,-1-1 0,0 1 0,-1-1 0,2 0 0,-2 0 0,3 0 0,-3 0 0,1 0 0,-2 0 0,4 0 0,0 0 0,0 0 0,-2 0 0,-1 0 0,-1 0 0,1 0 0,1 0 0,-2 0 0,2 0 0,-1 0 0,-1 0 0,2 0 0,-1 0 0,1 0 0,-1 0 0,-1 0 0,0 0 0,1 0 0,0 0 0,0 0 0,0 0 0,1 0 0,-2 0 0,2 0 0,-1 0 0,0 0 0,0 0 0,-1 0 0,2 0 0,-2 0 0,2 0 0,-1 0 0,0-1 0,0 1 0,0-1 0,-1 1 0,2-2 0,-2 2 0,2-1 0,-2 1 0,0-1 0,1 1 0,-1-2 0,0 2 0,1 0 0,-1-1 0,1 1 0,-1-1 0,0 1 0,1 0 0,-1 0 0,0 0 0,1 0 0,-1 0 0,1-2 0,-1 2 0,0-1 0,1 1 0,-1-1 0,0 0 0,1 0 0,-1 1 0,1-1 0,-1 1 0,0-1 0,1 1 0,0 0 0,0 0 0,-1 0 0,1 0 0,-2 0 0,2 0 0,-1-2 0,0 2 0,1-1 0,-1 0 0,0 1 0,0-2 0,0 0 0,0 1 0,0-1 0,0 1 0,0-2 0,-1 1 0,2 0 0,-2 0 0,2 0 0,-1 1 0,0-1 0,0 0 0,0 1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4:01.878"/>
    </inkml:context>
    <inkml:brush xml:id="br0">
      <inkml:brushProperty name="width" value="0.2" units="cm"/>
      <inkml:brushProperty name="height" value="0.2" units="cm"/>
      <inkml:brushProperty name="color" value="#FFC000"/>
    </inkml:brush>
  </inkml:definitions>
  <inkml:trace contextRef="#ctx0" brushRef="#br0">1 0 24575,'0'16'0,"0"-3"0,1-8 0,-1 1 0,1-1 0,-1 1 0,0-1 0,0 0 0,0 1 0,0 0 0,0 0 0,0-1 0,0 1 0,0-2 0,0 2 0,0 0 0,0-2 0,0 4 0,0-4 0,0 3 0,0-2 0,0-1 0,0 3 0,0-4 0,0 3 0,1 0 0,0-1 0,1 1 0,-1-2 0,0 1 0,1 0 0,-1 0 0,2 1 0,-2-1 0,1 0 0,0 0 0,-1 1 0,1-1 0,-2 0 0,1 0 0,0 1 0,-1-1 0,2 2 0,-2-3 0,1 3 0,-1-3 0,1 2 0,-1-1 0,0 1 0,0 1 0,0-2 0,0 0 0,0 0 0,0 0 0,1 1 0,0-1 0,0-1 0,-1 2 0,0-1 0,0 0 0,0 0 0,1 0 0,-1 1 0,1-1 0,0 0 0,-1 0 0,1 0 0,-1 1 0,0-1 0,0 0 0,1 1 0,-1-2 0,1 2 0,-1-1 0,0 0 0,0 1 0,0-1 0,0 0 0,1 0 0,-1 0 0,1 1 0,-1-2 0,0 2 0,0-1 0,1-1 0,1 2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4:17.781"/>
    </inkml:context>
    <inkml:brush xml:id="br0">
      <inkml:brushProperty name="width" value="0.2" units="cm"/>
      <inkml:brushProperty name="height" value="0.2" units="cm"/>
      <inkml:brushProperty name="color" value="#FFC000"/>
    </inkml:brush>
  </inkml:definitions>
  <inkml:trace contextRef="#ctx0" brushRef="#br0">3817 22 24575,'-12'0'0,"2"0"0,7 0 0,-1 0 0,-2 0 0,1 0 0,-1 0 0,2-2 0,-2 1 0,2-1 0,-2 2 0,0 0 0,1 0 0,0-1 0,0 0 0,0 0 0,-1 0 0,1 1 0,0-1 0,0 1 0,-1 0 0,1-1 0,-1 1 0,2-1 0,-1 1 0,-1 0 0,1 0 0,-1 0 0,1 0 0,1 0 0,-2-1 0,1 0 0,-1 0 0,1 1 0,1 0 0,-2 0 0,1 0 0,-1 0 0,1 0 0,0-1 0,0 1 0,-1-1 0,1 1 0,0-1 0,0 1 0,0-2 0,-1 2 0,1 0 0,-1-1 0,1 1 0,0-1 0,0 1 0,0 0 0,-1 0 0,0 0 0,1 0 0,-1 0 0,0 0 0,2 0 0,-3 0 0,3 0 0,-1 0 0,-2 0 0,3 0 0,-4 0 0,5 0 0,-4 0 0,2 0 0,1 0 0,-3 0 0,23 2 0,-13-1 0,18 1 0,-16-2 0,0 0 0,1 0 0,-1 0 0,2 0 0,-3 0 0,2 0 0,-1 0 0,0 0 0,1 0 0,-2 0 0,1 0 0,1 0 0,-2 0 0,2 0 0,-1 0 0,0 0 0,1 0 0,-1 0 0,0 0 0,1 0 0,-1 0 0,0 0 0,1 0 0,0 0 0,0 0 0,-1 0 0,2 0 0,-2 0 0,1 0 0,0 0 0,-2 0 0,2 1 0,0 0 0,0 1 0,0-2 0,0 3 0,0-3 0,2 3 0,-2-3 0,1 2 0,-2-1 0,0 0 0,1 0 0,-1-1 0,2 3 0,-3-3 0,2 2 0,-2-1 0,-18 5 0,11-4 0,-19 2 0,17-4 0,-4 0 0,3 0 0,-1 0 0,2 0 0,-1 0 0,1 0 0,-2 0 0,3 0 0,-2 0 0,1 0 0,0 0 0,-2 0 0,2 0 0,-1 0 0,1 0 0,1 0 0,-2 0 0,0 0 0,1 0 0,0 0 0,0 0 0,-1 0 0,1 0 0,-1-2 0,1 2 0,0-1 0,0 0 0,1 1 0,-3-2 0,3 2 0,-3 0 0,3-1 0,-2 1 0,-1-1 0,2 0 0,0 1 0,0-2 0,-1 2 0,1 0 0,-2 0 0,3-1 0,-2 1 0,2-1 0,-3 1 0,1-1 0,0 1 0,1-1 0,-2 1 0,3 0 0,-3 0 0,2 0 0,0 0 0,-2 0 0,3 0 0,-2 0 0,1 0 0,-1 0 0,1 0 0,-3 0 0,5 0 0,-4-1 0,2 0 0,1 0 0,-3 1 0,3 0 0,-3 0 0,3 0 0,-2 0 0,1 0 0,0 0 0,0 0 0,0 0 0,0-1 0,0 1 0,0-1 0,0 1 0,0 0 0,-2 0 0,3 0 0,-2-1 0,0 0 0,2 0 0,-4 1 0,5 0 0,-3 0 0,0 0 0,2 0 0,-3 0 0,1 0 0,1 0 0,-2 0 0,4 0 0,-4 0 0,2 0 0,0 0 0,-1 0 0,2 0 0,-3 0 0,3 0 0,-2 0 0,0-1 0,2 1 0,-1-2 0,0 1 0,-1 0 0,0 1 0,2 0 0,-3 0 0,2 0 0,0 0 0,-1 0 0,0 0 0,-1 0 0,1 0 0,2 0 0,-4 0 0,5 0 0,-4 0 0,3 0 0,-2 0 0,1 0 0,-2 0 0,2 0 0,-2 0 0,2 0 0,-1 0 0,0 0 0,2 0 0,-3 0 0,2 0 0,1 0 0,-3 0 0,3 0 0,-3 0 0,3 1 0,-2-1 0,0 2 0,2-1 0,-2 1 0,2-2 0,-1 2 0,-1-1 0,17 5 0,-7-4 0,11 2 0,-11-4 0,0 0 0,3 0 0,-1 0 0,2 0 0,-3 0 0,0 0 0,2 0 0,-2 0 0,2 0 0,-4 0 0,4 0 0,-3 0 0,2 0 0,-1 0 0,0-2 0,1 2 0,0-1 0,1 1 0,-3 0 0,3 0 0,-1-1 0,-1 0 0,1 0 0,-2 0 0,1 1 0,1-2 0,-2 2 0,2-2 0,-1 2 0,0-1 0,1 1 0,-2-1 0,2 1 0,-1 0 0,1 0 0,-1 0 0,0 0 0,1-1 0,-1 1 0,0-1 0,1 1 0,0 0 0,1 0 0,-1-1 0,0 0 0,-1 0 0,1 1 0,-1 0 0,0 0 0,1 0 0,1 0 0,-1-1 0,1 0 0,-2 0 0,2 1 0,-1 0 0,3 0 0,-4 0 0,4 0 0,-1-1 0,-1 1 0,2-2 0,-2 2 0,1 0 0,1 0 0,-4 0 0,2 0 0,-1 0 0,-1 0 0,1 0 0,0 0 0,0 0 0,0 0 0,-1 0 0,1 0 0,0 0 0,0 0 0,-1 0 0,1 0 0,-2 0 0,2 0 0,-17 7 0,10-5 0,-15 5 0,12-5 0,0-2 0,-4 2 0,5-1 0,-5 0 0,3 0 0,1-1 0,-3 2 0,2-2 0,-1 0 0,1 0 0,-1 0 0,0 0 0,2 0 0,-3 0 0,3 0 0,-4 0 0,4 0 0,-2 0 0,1 0 0,-1 0 0,1 0 0,-1 0 0,2 0 0,-2 0 0,-1 0 0,2 0 0,-1 0 0,2 0 0,-3 0 0,2 0 0,0 0 0,0 0 0,-1 0 0,1 0 0,-1 0 0,0-2 0,2 2 0,-3-1 0,2 0 0,1 1 0,-3-2 0,3 1 0,-2-1 0,1 2 0,0-1 0,-1 0 0,2 0 0,-2 0 0,0 0 0,0 1 0,-2-1 0,4 1 0,-1 0 0,-1 0 0,1 0 0,-3 0 0,4 0 0,-1 0 0,0 0 0,-1 0 0,1 0 0,-1 0 0,0 0 0,0 0 0,0 0 0,0 0 0,1 0 0,0 0 0,-1 0 0,1 0 0,-2 0 0,2 0 0,-2 0 0,2 0 0,-1 0 0,1 0 0,-1 0 0,1 0 0,-3 0 0,3 0 0,-3 0 0,4 0 0,-1 0 0,0 0 0,-1 0 0,1 0 0,-1 0 0,1 0 0,-1 0 0,1 0 0,0 0 0,-2 0 0,1 0 0,-1 0 0,1 0 0,1 0 0,-2 0 0,1 0 0,-1 0 0,1 0 0,-1 0 0,2 0 0,-3 0 0,1 0 0,2 0 0,-4 0 0,3 0 0,-1 0 0,1 0 0,1 0 0,-1 0 0,0 0 0,-1 0 0,2 0 0,0 1 0,-2-1 0,1 1 0,1-1 0,0 1 0,0 0 0,-2 1 0,2-2 0,-1 2 0,1-1 0,1-1 0,-4 1 0,3-1 0,0 0 0,-1 0 0,2 0 0,-2 0 0,-1 0 0,2 0 0,-3 0 0,5 0 0,-3 0 0,1 0 0,1 0 0,-3 0 0,1 0 0,1 0 0,-2 0 0,4 0 0,-5 0 0,4 0 0,-2 0 0,1 0 0,0 0 0,0 0 0,-1 0 0,1 0 0,-1 0 0,1 0 0,1 0 0,-2 0 0,1 0 0,-1 0 0,1 0 0,1 0 0,-2 0 0,1 0 0,-1 0 0,1 0 0,0 0 0,0 0 0,-2 0 0,2 0 0,-1 0 0,2 0 0,-3 0 0,3 1 0,-2 0 0,1 0 0,1-1 0,-2 0 0,-1 1 0,3-1 0,-3 1 0,3-1 0,-2 0 0,1 0 0,-1 0 0,0 1 0,2 0 0,-2 0 0,1-1 0,0 0 0,-2 0 0,3 1 0,-1-1 0,-1 2 0,0-2 0,1 0 0,-2 0 0,4 0 0,-5 0 0,4 0 0,-2 0 0,1 0 0,0 0 0,0 0 0,-1 0 0,2 0 0,-2 0 0,0 0 0,2 0 0,-4 0 0,4 0 0,-3 0 0,2 0 0,-1 0 0,0 0 0,-1 0 0,1 1 0,0-1 0,2 1 0,-4-1 0,5 0 0,-4 0 0,2 0 0,0 0 0,-2 0 0,3 0 0,-1 0 0,-2 2 0,3-2 0,-3 1 0,2-1 0,-2 0 0,3 0 0,-2 0 0,0 0 0,2 0 0,-3 0 0,3 0 0,-2 0 0,0 0 0,2 0 0,-3 0 0,3 0 0,-3 0 0,2 0 0,0 0 0,-2 0 0,4 0 0,-4 0 0,2 0 0,1 0 0,-3 0 0,3 0 0,-3 0 0,2 1 0,0-1 0,0 1 0,0-1 0,-1 0 0,1 1 0,-1 0 0,0 0 0,1-1 0,-3 0 0,5 0 0,-3 0 0,0 0 0,2 0 0,-3 0 0,1 0 0,2 0 0,-3 0 0,2 0 0,1 0 0,-2 0 0,2 0 0,-2 0 0,0 0 0,2 0 0,-4 0 0,5 0 0,-4 0 0,2 0 0,1 0 0,-3 0 0,3 0 0,-3 1 0,3-1 0,-2 1 0,1-1 0,-2 2 0,2-2 0,-2 1 0,4-1 0,-3 0 0,0 1 0,1-1 0,-2 1 0,3-1 0,-1 1 0,-2 0 0,3 0 0,-4-1 0,5 1 0,-4-1 0,2 1 0,0-1 0,-1 0 0,2 1 0,-2-1 0,1 1 0,0-1 0,-1 0 0,2 2 0,-3-2 0,3 1 0,-2-1 0,0 0 0,2 0 0,-3 0 0,3 0 0,-4 0 0,4 0 0,-3 1 0,3-1 0,-2 1 0,1-1 0,0 0 0,0 0 0,-1 0 0,0 1 0,2 0 0,-2 0 0,1-1 0,-1 0 0,0 0 0,0 0 0,0 0 0,2 0 0,-2 0 0,1 0 0,0 0 0,-1 0 0,1 0 0,0 0 0,0 0 0,-1 0 0,1 0 0,-1 0 0,1 0 0,0 0 0,-1 0 0,1 0 0,-1 0 0,0 0 0,2 0 0,-4 0 0,4 0 0,-3 0 0,2 0 0,1 0 0,-3 0 0,3 0 0,-1 0 0,-1 1 0,0-1 0,1 2 0,-1-2 0,1 1 0,0-1 0,-2 1 0,2-1 0,-1 0 0,-1 0 0,4 0 0,-4 0 0,2 0 0,-1 0 0,-1 0 0,4 0 0,-5 0 0,5 0 0,-6 0 0,5 0 0,-1 0 0,-1 0 0,2 0 0,-2 0 0,1 0 0,0 0 0,-2 0 0,3 0 0,-3 0 0,3 0 0,-1 0 0,-2 0 0,2 0 0,-2 0 0,3 0 0,-1 0 0,-2 0 0,2 0 0,-2 0 0,2 0 0,1 0 0,-3 0 0,1 0 0,1 0 0,-1 0 0,2 1 0,-1-1 0,-2 1 0,3-1 0,-2 0 0,0 0 0,1 0 0,-2 0 0,3 0 0,-1 0 0,-2 0 0,2 0 0,-1 0 0,1 0 0,1 1 0,-3 0 0,3 0 0,-2-1 0,0 0 0,2 0 0,-3 0 0,2 0 0,1 0 0,-5 0 0,6 0 0,-4 0 0,2 0 0,1 0 0,-3 0 0,2 0 0,-1 0 0,-1 0 0,4 0 0,-3 0 0,1 0 0,1 1 0,-4-1 0,4 1 0,-1-1 0,-1 0 0,2 0 0,-4 0 0,4 0 0,-2 0 0,0 0 0,1 0 0,-3 0 0,4 0 0,-2 0 0,1 0 0,-1 0 0,-2 0 0,4 0 0,-3 0 0,2 0 0,-1 0 0,-1 0 0,4 0 0,-3 0 0,0 0 0,1 0 0,-3 0 0,5 0 0,-4 0 0,1 0 0,1 0 0,-1 0 0,1 0 0,0 0 0,-3 1 0,5-1 0,-5 2 0,4-2 0,-2 0 0,0 0 0,-1 0 0,1 0 0,0 0 0,1 0 0,-1 0 0,2 0 0,-3 0 0,1 0 0,1 0 0,-1 0 0,1 0 0,1 0 0,-3 0 0,3 1 0,-3-1 0,2 1 0,0-1 0,0 0 0,-2 0 0,3 0 0,-3 1 0,2-1 0,1 1 0,-5-1 0,6 1 0,-4 0 0,2 0 0,1-1 0,-3 0 0,2 0 0,-1 0 0,0 0 0,2 0 0,-1 1 0,-1-1 0,2 1 0,-3-1 0,2 0 0,1 0 0,-3 0 0,2 0 0,0 0 0,-1 0 0,2 0 0,-4 1 0,4 0 0,-2 0 0,1-1 0,1 0 0,-4 0 0,3 0 0,0 0 0,-1 0 0,2 0 0,-2 0 0,1 0 0,-2 0 0,3 0 0,-1 0 0,-1 0 0,1 0 0,-1 0 0,1 0 0,0 0 0,0 1 0,-1-1 0,2 1 0,-2-1 0,0 1 0,2-1 0,-3 2 0,2-2 0,0 0 0,-1 0 0,2 0 0,-4 0 0,3 0 0,-1 0 0,0 0 0,2 0 0,-2 0 0,-1 0 0,3 0 0,-2 0 0,1 0 0,0 0 0,-2 0 0,3 0 0,-1 0 0,-1 1 0,1-1 0,-1 1 0,1-1 0,-1 0 0,1 1 0,0 0 0,-1 0 0,1-1 0,0 0 0,-2 0 0,3 0 0,-2 0 0,-1 0 0,3 0 0,-3 0 0,2 0 0,0 0 0,0 0 0,0 1 0,0-1 0,-1 2 0,1-1 0,-1 1 0,1-2 0,0 1 0,-1-1 0,1 0 0,-2 0 0,3 0 0,-1 0 0,-2 1 0,2-1 0,-2 2 0,2-2 0,1 0 0,-3 0 0,4 0 0,-3 0 0,0 0 0,1 0 0,-1 0 0,2 0 0,-2 0 0,1 0 0,-1 0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4:45.6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53 422 24575,'0'-14'0,"0"2"0,-2 9 0,2-2 0,-2 0 0,2-2 0,-3 2 0,3-1 0,-1 1 0,0 0 0,1-1 0,-2 2 0,1-1 0,-1-1 0,2 1 0,-2-1 0,1 2 0,-1-1 0,0-1 0,2 2 0,-2-2 0,2 1 0,-1 0 0,1-1 0,0 1 0,0 0 0,-1-1 0,0 2 0,0-2 0,0 1 0,0 0 0,0 0 0,-1-1 0,2 2 0,-1-2 0,0 0 0,0 1 0,0 0 0,1-1 0,-1 1 0,1 0 0,-1-1 0,1 1 0,0 0 0,-1 0 0,1-1 0,-1 1 0,1-1 0,0 2 0,0-2 0,0 1 0,-2-1 0,2 0 0,-1 2 0,1-4 0,0 4 0,0-2 0,0 0 0,0 2 0,0-3 0,0 3 0,-1-2 0,1 0 0,-1 2 0,1-3 0,0 4 0,0-4 0,0 1 0,0 2 0,0-2 0,-1 2 0,0-2 0,-1 0 0,2 2 0,-1-2 0,0 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0:58:5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24 747 24575,'0'-6'0,"0"2"0,0 0 0,0 0 0,0 2 0,0-2 0,0 2 0,0-1 0,0 1 0,0-1 0,0 1 0,0 0 0,0-1 0,0 1 0,0-2 0,0 2 0,0-2 0,0 0 0,0 1 0,0 0 0,0-1 0,0 1 0,0 0 0,0 0 0,0 1 0,0-1 0,0 1 0,0 0 0,0-1 0,0 1 0,0-1 0,0 1 0,0 0 0,0-1 0,0 1 0,0 0 0,0-1 0,0 0 0,0 0 0,0 0 0,0 0 0,0 1 0,0 0 0,0-1 0,0 1 0,0-1 0,0 1 0,0 0 0,0-1 0,0 1 0,0 0 0,0-1 0,0-1 0,0 2 0,0-3 0,0 2 0,0-1 0,0-1 0,0 3 0,0-5 0,0 5 0,0-2 0,0 2 0,0-1 0,0 0 0,0 0 0,0-1 0,0 2 0,0-1 0,0 1 0,0 0 0,0-1 0,0 1 0,0-1 0,0 0 0,0 0 0,0 0 0,0 1 0,0-1 0,0 1 0,0-1 0,0 1 0,0 0 0,0-1 0,0 1 0,0 0 0,0-1 0,0 1 0,0-1 0,0 1 0,0 0 0,0-1 0,0 1 0,0 0 0,0-1 0,0 0 0,0 0 0,0-1 0,0 2 0,0-1 0,0 1 0,0 0 0,0-1 0,0 1 0,0 0 0,0-1 0,0 1 0,0-1 0,0 1 0,0 0 0,0-1 0,0 1 0,0 0 0,0-1 0,0 1 0,0-1 0,0 1 0,0 0 0,0-1 0,0 0 0,0 0 0,0 0 0,0 1 0,0-1 0,0 1 0,0-1 0,0 1 0,0 0 0,0-1 0,0 1 0,0 0 0,0-1 0,0 1 0,0 0 0,0-1 0,0 1 0,0 0 0,0-1 0,0 1 0,0 0 0,0-1 0,0 1 0,0-1 0,0 1 0,0 0 0,0-1 0,0 1 0,0 0 0,0-1 0,0 1 0,0 0 0,0-1 0,0 1 0,0 0 0,0-1 0,0 1 0,0 0 0,0-1 0,0 1 0,0-1 0,0 0 0,0 0 0,0-1 0,0 0 0,0 2 0,0-3 0,0 2 0,-2-2 0,2 2 0,-1 0 0,1-1 0,0 1 0,0-2 0,0 2 0,0 0 0,0-1 0,0 1 0,0-2 0,-1 1 0,0 0 0,0 0 0,1 1 0,0 0 0,0-2 0,0 2 0,0-1 0,0 1 0,0 0 0,0-1 0,0 2 0,0-2 0,0 0 0,0 0 0,0 0 0,0 0 0,0 2 0,0-3 0,0 2 0,0-2 0,0 0 0,-1-1 0,1 1 0,-1 0 0,1 2 0,0 0 0,0-1 0,0 1 0,0-1 0,0 1 0,0 0 0,0-2 0,0 2 0,-2-2 0,2 2 0,-1-2 0,0 1 0,0 0 0,0 0 0,1 1 0,-1 0 0,1-2 0,-1 2 0,0-1 0,0 2 0,-1 0 0,2-1 0,-1 1 0,1 0 0,-1-1 0,1 1 0,-1 2 0,1 3 0,0 0 0,0 2 0,0-2 0,0-1 0,0 0 0,0 1 0,0-1 0,0 0 0,0 1 0,0-1 0,0 1 0,0-1 0,0 0 0,0 1 0,0-1 0,0 0 0,0 1 0,0-1 0,0 0 0,0 1 0,0-1 0,0 0 0,0 0 0,0 1 0,0-1 0,0 0 0,0 1 0,0-1 0,0 0 0,0 1 0,0-1 0,0 0 0,0 0 0,0 1 0,0-1 0,0 0 0,0 0 0,0 1 0,0-1 0,0 0 0,0 1 0,0-1 0,0 0 0,0 1 0,0-1 0,0 0 0,0 0 0,0 1 0,0-1 0,0 0 0,0 1 0,0-1 0,0 0 0,0 1 0,0-1 0,0 0 0,0 1 0,0-1 0,0 0 0,0 1 0,0-1 0,0 0 0,0 1 0,0-1 0,0 0 0,0 1 0,0-1 0,0 0 0,1 0 0,-1 0 0,1-1 0,-1 1 0,0 1 0,0-1 0,0 0 0,0 1 0,0-1 0,1 0 0,-1 0 0,1 1 0,-1-1 0,0 0 0,0 1 0,0-1 0,0 0 0,0 0 0,0 1 0,0-1 0,0 0 0,0 0 0,0 0 0,0 0 0,0 1 0,0-1 0,0 0 0,0 0 0,0 0 0,0 0 0,0 1 0,0-1 0,0 0 0,0 0 0,0 0 0,0 0 0,0 0 0,0 1 0,0-1 0,0 0 0,0 0 0,0 0 0,0 1 0,0-1 0,0 0 0,0 0 0,0 0 0,0 0 0,1 0 0,0 0 0,0-1 0,-1 1 0,0 0 0,0 1 0,0-1 0,1 0 0,-1 0 0,1 0 0,-1 1 0,0-1 0,0 0 0,0 0 0,0 0 0,0 1 0,0-1 0,0 0 0,1 1 0,-1-1 0,1 0 0,-1 0 0,0 1 0,0-1 0,0 0 0,0 1 0,0-1 0,0 0 0,0 0 0,0 1 0,0-1 0,1-1 0,-1 1 0,1 0 0,-1 0 0,0 0 0,0 0 0,0 1 0,0-1 0,0 0 0,0 0 0,0 0 0,0 1 0,0-1 0,0 0 0,0 0 0,2 1 0,-2-1 0,1 0 0,-1 1 0,0-1 0,0 0 0,0 0 0,0 1 0,0-1 0,0 0 0,0 0 0,0 1 0,0-1 0,0 0 0,0 1 0,0-1 0,0 0 0,0 0 0,0 1 0,0-1 0,0 0 0,0 1 0,0-1 0,0 0 0,0 1 0,0-1 0,0 1 0,0-1 0,0 0 0,0 1 0,0-1 0,0 0 0,0 1 0,0-1 0,0 0 0,0 1 0,0-1 0,0 0 0,0 2 0,0-1 0,0 0 0,0 1 0,0-1 0,1 0 0,-1 1 0,1-1 0,-1 0 0,0 1 0,0-1 0,0 1 0,0-1 0,0 0 0,0 2 0,1-2 0,-1 1 0,2-1 0,-2 0 0,1 0 0,-1-1 0,1 0 0,-1 1 0,1-2 0,0 0 0,1-2 0,0-2 0,1-1 0,0-3 0,-2 1 0,2-3 0,-3 2 0,3-2 0,-3 0 0,2-1 0,-2 1 0,0 0 0,0 0 0,0 0 0,0 1 0,0-1 0,0 3 0,0-1 0,0 3 0,0-1 0,0 1 0,0 0 0,0-1 0,0 1 0,1-1 0,-1-1 0,1 1 0,-1-1 0,0 1 0,0 0 0,0-1 0,0 1 0,0-1 0,0 1 0,0-2 0,0 1 0,0-1 0,0 1 0,0 1 0,0-2 0,0 1 0,0-3 0,0 4 0,0-4 0,0 3 0,2-1 0,-2 1 0,1-3 0,0 3 0,0-4 0,0 5 0,-1-1 0,0-1 0,1 1 0,-1-3 0,1 4 0,-1-4 0,0 1 0,0-1 0,0 0 0,0 0 0,0-2 0,0 1 0,0-3 0,0 3 0,0-3 0,0 1 0,0-3 0,0 2 0,0-2 0,0 7 0,2-3 0,-2 4 0,1-1 0,-1 1 0,0 2 0,0-1 0,0 2 0,0 1 0,0-1 0,0 1 0,0-1 0,0 2 0,0 0 0,0 1 0,-2 0 0,1 4 0,0 0 0,1 5 0,0-2 0,0 3 0,0-4 0,0 4 0,0-1 0,-1-1 0,1 2 0,-1-2 0,1 3 0,-2-1 0,2-2 0,-2 4 0,2-3 0,0 5 0,-1-3 0,1 3 0,-2-4 0,1 3 0,1-3 0,-2 0 0,1 0 0,1 0 0,-2-1 0,1-1 0,1-2 0,-3 1 0,3-1 0,-1-1 0,1 0 0,0-2 0,0 0 0,0 1 0,0-11 0,0 4 0,0-10 0,0 8 0,0-3 0,0 3 0,0-1 0,0 0 0,0 1 0,0-1 0,0 2 0,-2-2 0,2 1 0,-1 0 0,1 1 0,0 1 0,0 0 0,0-1 0,-1 1 0,0 0 0,0 0 0,1 0 0,0 2 0,0-3 0,0 2 0,0-1 0,0 0 0,0 2 0,0-2 0,0 2 0,0-2 0,-1 1 0,1-1 0,-1 2 0,1 0 0,0-1 0,0 1 0,0 0 0,0-1 0,-1 2 0,0-1 0,0 0 0,1 0 0,0 0 0,0-1 0,0 1 0,-1 0 0,1-1 0,-1 1 0,1 0 0,-1-1 0,1 1 0,-1 0 0,1-1 0,0 1 0,-2 1 0,2-1 0,-1 0 0,0 0 0,1 0 0,-1-1 0,1 1 0,-1 0 0,1 0 0,-1-1 0,1 1 0,0 0 0,0 0 0,-1-1 0,0 1 0,0 0 0,1 0 0,0-1 0,0 1 0,0 0 0,0 0 0,-1 0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4:49.6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41 111 24575,'14'-2'0,"-3"1"0,-8 0 0,0 1 0,4 0 0,-1 0 0,1 0 0,-3 0 0,1 0 0,0 0 0,2-3 0,-2 3 0,2-3 0,-2 2 0,2 0 0,0-2 0,0 0 0,3 0 0,-1 0 0,0 1 0,-2-1 0,2 2 0,-1-2 0,-1 1 0,0 0 0,-1 1 0,-1 0 0,0 0 0,1 1 0,-1-3 0,0 3 0,1-1 0,-1-1 0,0 2 0,3-1 0,-3 0 0,2 0 0,0-1 0,-1 2 0,3-3 0,-3 1 0,1 1 0,0-1 0,-1 1 0,1 1 0,-2-3 0,1 3 0,0-2 0,0 2 0,-1-1 0,0 0 0,-1 0 0,-17 0 0,9 1 0,-14 0 0,12 0 0,4 0 0,-7 0 0,4 0 0,-2 0 0,2 0 0,1 0 0,-3 0 0,1 0 0,1 0 0,-2 0 0,2 0 0,-3-1 0,3-1 0,0 1 0,-2-2 0,1 3 0,-1-3 0,1 2 0,1-1 0,-2 0 0,1 2 0,-1-3 0,1 3 0,1-2 0,0 1 0,-3 0 0,3-1 0,-2-1 0,1 3 0,1-2 0,-1 0 0,-1 1 0,1-2 0,-1 3 0,2-1 0,-1 0 0,1 0 0,0 0 0,-1 1 0,1 0 0,-1 0 0,1-1 0,-1 1 0,0-2 0,1 2 0,-1 0 0,0 0 0,1 0 0,-2 0 0,4 0 0,-4 0 0,2 0 0,0 0 0,-4 0 0,6 0 0,-4 1 0,2 1 0,2-1 0,13 4 0,-6-4 0,11 3 0,-12-4 0,-1 0 0,7 0 0,-5 0 0,6 0 0,-6 0 0,-1 0 0,6 0 0,-6 0 0,4 0 0,-3 0 0,2 0 0,0 1 0,0-1 0,0 1 0,0-1 0,-1 0 0,0 0 0,1 0 0,-1 0 0,1 0 0,-1 0 0,1 0 0,0 2 0,0-2 0,1 1 0,-2-1 0,2 0 0,-1 0 0,0 0 0,-1 0 0,1 0 0,-1 0 0,1 0 0,1 0 0,-4 0 0,4 0 0,-2 0 0,1 0 0,0 0 0,-1 0 0,-1 0 0,3 0 0,-2 0 0,1 0 0,0 0 0,-1 0 0,-1 0 0,4 0 0,-5 0 0,4 0 0,-2 0 0,-1 0 0,3 0 0,-2 0 0,0 0 0,2 0 0,-2 0 0,3 0 0,-4 0 0,1 0 0,0 0 0,1 0 0,0 0 0,0 0 0,-1 0 0,0 0 0,3 0 0,-4 0 0,3 0 0,-1 0 0,-1 0 0,2 0 0,-4 0 0,3 0 0,-1 1 0,-1-1 0,4 1 0,-4 0 0,2 0 0,-1 0 0,0-1 0,1 0 0,0 1 0,0-1 0,-1 1 0,1 1 0,-1-2 0,1 1 0,1 1 0,0-2 0,2 3 0,0-3 0,1 1 0,-1-1 0,2 0 0,-1 0 0,3 0 0,-2 2 0,5-2 0,-1 2 0,3-2 0,-2 0 0,3 0 0,5 0 0,-1 0 0,5 0 0,0 0 0,3 0 0,29 0 0,-12 0 0,24 0 0,-16 0 0,4 0 0,5 2 0,5 2 0,-33-1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0:59:11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688 26 24575,'-5'-1'0,"1"0"0,2 1 0,0-1 0,1-1 0,-1 1 0,0-1 0,1 0 0,-1 1 0,1-1 0,0 1 0,-1-1 0,0 2 0,0-1 0,0 1 0,0 0 0,-1 0 0,1 0 0,0 0 0,0 0 0,-1 0 0,1 0 0,0 0 0,-1 0 0,1 0 0,-1 0 0,0 0 0,0 0 0,-1 0 0,1 0 0,0 0 0,-1 0 0,2 0 0,-2 0 0,1 0 0,0 0 0,-1 0 0,1 0 0,0 0 0,0 0 0,1 0 0,-1 0 0,0 0 0,0 0 0,-1 0 0,2 0 0,-1 0 0,1 0 0,-2 0 0,2 0 0,-2 0 0,2 0 0,-2 0 0,1 0 0,0 0 0,1 0 0,-1 0 0,1 0 0,0 0 0,-1 0 0,1 0 0,0 0 0,-1 0 0,1 0 0,-1-1 0,1 1 0,0-1 0,0 1 0,-1 0 0,1 0 0,-1 0 0,1-1 0,0 1 0,-1-2 0,1 2 0,0 0 0,-1 0 0,1 0 0,0 0 0,-1 0 0,1 0 0,0-1 0,-1 0 0,1 1 0,0 0 0,-1 0 0,1 0 0,0 0 0,-1 0 0,1 0 0,0 0 0,-1 0 0,1 0 0,-1 0 0,1 0 0,-2 0 0,2 0 0,-2 0 0,2 0 0,-1 0 0,1 0 0,-1 0 0,0 0 0,0 0 0,-2 0 0,2 0 0,0 0 0,0 0 0,0 0 0,0 0 0,-1 0 0,2 0 0,-2 0 0,2 0 0,-2 0 0,2 0 0,-1 0 0,1 0 0,0 0 0,-1 0 0,1 0 0,-1 0 0,1 0 0,0 0 0,-1 0 0,1 0 0,0 0 0,-1 0 0,1 0 0,0 0 0,0 0 0,-1 0 0,1 0 0,0 0 0,-1 0 0,1 0 0,0 0 0,-1 0 0,1 0 0,0 0 0,0 0 0,0 0 0,-1 0 0,1 0 0,0 0 0,-1 0 0,1 0 0,0 0 0,0 0 0,0 0 0,-1 0 0,1 0 0,0 0 0,0-1 0,-1 1 0,1-1 0,0 1 0,0 0 0,-1 0 0,1 0 0,0 0 0,0 0 0,-1 0 0,1 0 0,0 0 0,0 0 0,-1 0 0,1 0 0,0 0 0,-1 0 0,1 0 0,0 0 0,-1 0 0,1 0 0,0 0 0,0 0 0,-1 0 0,1 0 0,0 0 0,-1 0 0,1 0 0,0 0 0,-1 0 0,1 0 0,0 0 0,-1 0 0,1 0 0,0 0 0,-1 0 0,1 0 0,0 0 0,-1 0 0,1 0 0,0 0 0,-1 0 0,1 0 0,0 0 0,-1 0 0,1 0 0,0 0 0,0 0 0,-1 0 0,1 0 0,0 0 0,-1 0 0,1 0 0,0 0 0,0 0 0,-1 0 0,1 0 0,0 0 0,-1 0 0,1 0 0,0 0 0,0 0 0,-1 0 0,1 0 0,0 0 0,0 0 0,-1 0 0,1 0 0,0 0 0,0 0 0,-1 0 0,1 0 0,0 0 0,0 0 0,-1 0 0,1 1 0,0-1 0,0 1 0,-1-1 0,1 0 0,0 0 0,0 0 0,-1 0 0,1 1 0,0 0 0,-1 0 0,1-1 0,0 0 0,1 1 0,-1-1 0,0 1 0,0-1 0,0 0 0,-1 0 0,1 0 0,0 0 0,-1 0 0,1 0 0,0 0 0,-1 0 0,1 1 0,0-1 0,0 1 0,-1-1 0,1 0 0,0 0 0,-1 0 0,1 0 0,0 1 0,-1 0 0,1 0 0,0-1 0,-1 0 0,1 0 0,0 0 0,-1 0 0,1 0 0,0 0 0,-1 0 0,1 0 0,0 0 0,-1 0 0,1 1 0,0-1 0,-1 1 0,1-1 0,1 1 0,-2-1 0,2 1 0,-1-1 0,0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0:59:45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24575,'10'0'0,"0"0"0,-1 0 0,-3 0 0,-2 0 0,0 0 0,-2 0 0,2 0 0,-2 0 0,1 0 0,-1 0 0,0 0 0,1 0 0,-1 0 0,0 0 0,1 0 0,-1 0 0,0 0 0,0 0 0,1 0 0,-1 0 0,0 0 0,0 0 0,1 0 0,-1 0 0,0 0 0,0 0 0,0 0 0,1 0 0,-1 0 0,0 0 0,0 0 0,1 0 0,-1 0 0,0 0 0,1 0 0,-1 0 0,0 0 0,0 0 0,1 0 0,-1 0 0,0 0 0,1 0 0,-1 0 0,0 0 0,1 0 0,-1 0 0,0 0 0,1 0 0,-1 0 0,0 0 0,1 0 0,-1 0 0,2 0 0,0-2 0,0 2 0,0-1 0,-1 1 0,1 0 0,0 0 0,0 0 0,0 0 0,-2 0 0,3 0 0,-1 0 0,0 0 0,1 0 0,-2-1 0,2 1 0,-2-2 0,1 2 0,-2 0 0,0 0 0,0 0 0,1 0 0,-1-1 0,1 1 0,-1-1 0,0 1 0,1 0 0,-1 0 0,0 0 0,1 0 0,0-1 0,0 1 0,0-1 0,-1 0 0,1 0 0,-1 0 0,0 1 0,1-1 0,-1 1 0,0-1 0,1 1 0,-1 0 0,0 0 0,1 0 0,-1 0 0,0 0 0,1-1 0,-1 1 0,0-1 0,1 1 0,-1 0 0,0 0 0,1 0 0,-1 0 0,0 0 0,1-1 0,-1 0 0,1 0 0,-1 1 0,0 0 0,1 0 0,0 0 0,0 0 0,1 0 0,0-1 0,-1 1 0,3-2 0,-3 2 0,1-1 0,-1 1 0,0-1 0,1 1 0,-1 0 0,0 0 0,1 0 0,-1 0 0,0 0 0,1 0 0,-2 0 0,1-1 0,-1 1 0,0-1 0,1 1 0,-1 0 0,1 0 0,0 0 0,0 0 0,0 0 0,0 0 0,0 0 0,1 0 0,-2 0 0,0 0 0,1 0 0,-1 0 0,0 0 0,1 0 0,-1-1 0,0 0 0,1 0 0,-1 1 0,2 0 0,-2 0 0,2-1 0,-2 1 0,2-1 0,0 0 0,1 1 0,-1-1 0,0 0 0,-2 0 0,0 0 0,2 1 0,-1 0 0,0 0 0,0-1 0,-1 1 0,0-1 0,1 1 0,-1 0 0,0 0 0,1 0 0,-1 0 0,0 0 0,1 0 0,-1 0 0,0 0 0,0 0 0,1 0 0,-1 0 0,0 0 0,1 0 0,-1 0 0,0 0 0,1 0 0,-1 0 0,0 0 0,1 0 0,-1 0 0,0 0 0,1 0 0,-1 0 0,2 0 0,-2 0 0,2 0 0,-2 0 0,2 0 0,-1 0 0,0 0 0,0 0 0,0 0 0,0 0 0,1 0 0,-2 0 0,1 0 0,0 0 0,0 0 0,1 0 0,-2 0 0,0 0 0,1 0 0,-1 0 0,0 0 0,1 0 0,0 0 0,1 0 0,0 0 0,-1 0 0,0 0 0,-1 0 0,0 0 0,1 0 0,-1 0 0,0 0 0,1 0 0,-1 0 0,0 0 0,1 0 0,-1 0 0,0 0 0,0 0 0,1 0 0,-1 0 0,0 0 0,1 0 0,-1 0 0,0 0 0,0 0 0,0 0 0,1 0 0,-1 0 0,0 0 0,1 0 0,-1 0 0,0 0 0,0 0 0,1 0 0,-1 0 0,0 0 0,0 0 0,1 0 0,-1 0 0,0 0 0,1 0 0,-1 1 0,0-1 0,0 1 0,1-1 0,-1 0 0,0 0 0,1 0 0,-1 0 0,1 1 0,-1-1 0,0 2 0,0-2 0,1 0 0,-1 0 0,0 0 0,1 0 0,-1 0 0,0 0 0,1 0 0,-1 1 0,0-1 0,1 1 0,-1-1 0,0 0 0,1 0 0,-1 0 0,1 0 0,-1 0 0,0 0 0,1 1 0,-1-1 0,0 1 0,1-1 0,-1 0 0,0 0 0,1 0 0,-1 0 0,0 0 0,1 0 0,-1 0 0,0 0 0,1 0 0,-1 1 0,0 0 0,1 0 0,-1-1 0,0 0 0,0 0 0,1 0 0,-1 0 0,0 0 0,1 1 0,-1-1 0,0 1 0,0-1 0,1 0 0,-1 0 0,0 0 0,1 0 0,-1 0 0,0 0 0,1 0 0,-1 0 0,0 0 0,0 0 0,1 0 0,-1 0 0,0 0 0,0 0 0,1 0 0,-1 0 0,0 0 0,1 0 0,-1 0 0,0 0 0,0 0 0,1 0 0,-1 0 0,0 0 0,1 0 0,-1 0 0,0 0 0,1 0 0,-1 0 0,0 0 0,0 0 0,1 0 0,-1 0 0,0 0 0,1 0 0,-1 0 0,0 0 0,1 0 0,-1 0 0,0 0 0,1 0 0,-1 0 0,0 0 0,1 0 0,-1 0 0,0 0 0,1 0 0,-1 0 0,0 0 0,1 0 0,-1 0 0,0 0 0,0 0 0,1 0 0,-1 0 0,0 0 0,1 0 0,-1 0 0,1 0 0,-1 0 0,0 0 0,1 0 0,-1 0 0,0 0 0,1 0 0,-1 0 0,0 0 0,1 0 0,-1 0 0,0 0 0,0 0 0,1 0 0,-1 0 0,0 0 0,1 0 0,-1 0 0,0 0 0,1 0 0,-1 0 0,0 0 0,1 0 0,-1 0 0,0 0 0,0 0 0,1 0 0,-1 0 0,0 0 0,1 0 0,-1 0 0,0 0 0,1 0 0,-1 0 0,0 0 0,1 0 0,1 0 0,-2 0 0,2 0 0,-2 0 0,1 0 0,-1 0 0,0 0 0,1 0 0,-1 0 0,0 0 0,1 0 0,-1 0 0,0-1 0,1 1 0,-1-1 0,0 1 0,0 0 0,1 0 0,-1 0 0,0 0 0,0 0 0,0 0 0,1 0 0,-1 0 0,0 0 0,1 0 0,-1 0 0,0 0 0,1 0 0,-1 0 0,0 0 0,1 0 0,0 0 0,0 0 0,2 0 0,-2 0 0,2 0 0,-1 0 0,1 0 0,-1 0 0,0 0 0,-2 0 0,1 0 0,-1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0:14.7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2202 24575,'0'-77'0,"0"0"0,0 2 0,0 14 0,0 28 0,0 2 0,0 18 0,0-1 0,0 1 0,0-1 0,0 3 0,0-1 0,0 1 0,0-3 0,0 3 0,0-2 0,0 2 0,0-2 0,0 2 0,-2-2 0,2 5 0,-2-9 0,0 6 0,1-4 0,-2 5 0,0 2 0,1 0 0,-1-3 0,2 2 0,-2-3 0,2 5 0,-2-3 0,2 2 0,-2-2 0,3-1 0,-4 4 0,4-4 0,-3-1 0,0 3 0,1-5 0,-1 6 0,2-2 0,-2 1 0,2-1 0,0 2 0,-1-2 0,1 1 0,-3-1 0,4 2 0,-4 0 0,2-4 0,0 4 0,0-4 0,0 4 0,2 0 0,-2-1 0,0 1 0,2-2 0,-2-1 0,2 4 0,0-4 0,0 4 0,0-1 0,-3 31 0,0-13 0,-1 27 0,0-24 0,3 1 0,-3-1 0,4 0 0,-2 4 0,2 0 0,0 3 0,0 3 0,0 1 0,0 0 0,0 3 0,0-3 0,0 0 0,0 3 0,0-6 0,0 2 0,0-3 0,0-3 0,2 2 0,0-5 0,1 5 0,1-4 0,-1 1 0,1-3 0,0 1 0,1-1 0,-3 0 0,2 1 0,-1 2 0,1-2 0,3 9 0,-4-9 0,3 9 0,-3-9 0,2 5 0,-3-5 0,2 0 0,-3-1 0,2-2 0,-2 0 0,3-1 0,-4-2 0,5 1 0,-3-2 0,8-1 0,-2-17 0,2 2 0,-3-12 0,-2 8 0,-1-1 0,-1 1 0,-1-1 0,-1 3 0,0-2 0,1 5 0,-2-5 0,0 2 0,0-2 0,0-1 0,0-2 0,0-1 0,0-3 0,0 0 0,0 0 0,0 0 0,-3 0 0,3 0 0,-5 0 0,5 3 0,-5-3 0,5 6 0,-4-2 0,3 3 0,-1-1 0,0 1 0,2-1 0,-4 1 0,1-1 0,1 1 0,0-1 0,0 1 0,1 2 0,-1-5 0,2 4 0,0-3 0,0 3 0,0 3 0,0-1 0,0-1 0,0 3 0,-2-3 0,2 0 0,-4 0 0,4-1 0,-2 1 0,2 3 0,-2-2 0,1 1 0,-1-1 0,2 0 0,0 1 0,-2-1 0,2-4 0,-4 5 0,4-5 0,-2 3 0,1 3 0,0-5 0,-1 4 0,1-1 0,0 2 0,-1-3 0,1 2 0,0-2 0,-1 3 0,2 0 0,-1-4 0,0 4 0,-1-4 0,1 4 0,-2-1 0,1 0 0,0 0 0,1 0 0,0 0 0,-1 0 0,1-1 0,0 2 0,-2-1 0,3-3 0,-2 3 0,0-2 0,2 3 0,-2 0 0,2-1 0,0 0 0,0 0 0,0 0 0,0 0 0,0 0 0,0-1 0,0 2 0,0-1 0,0-1 0,0 0 0,0-1 0,0 3 0,0-4 0,0 6 0,0-5 0,0 0 0,0 5 0,0-6 0,0 4 0,0-4 0,0 1 0,0 3 0,0-2 0,-9 31 0,4-14 0,-6 25 0,6-19 0,3-2 0,-2 2 0,1-2 0,1 2 0,-2 0 0,3 1 0,-1-1 0,0 0 0,2 1 0,-2-1 0,0 1 0,1-3 0,-3 1 0,4-3 0,-2 4 0,2-5 0,-2 2 0,1 2 0,0-5 0,1 6 0,0-7 0,0 5 0,0 0 0,0 0 0,0 1 0,0 1 0,0-2 0,0 2 0,0 1 0,0-1 0,0 0 0,0 4 0,0 0 0,0 0 0,2 2 0,-2-2 0,5 3 0,-2 0 0,-1 0 0,3 0 0,-5-3 0,5 2 0,-5-5 0,5 2 0,-3-2 0,2-3 0,1 2 0,-1-5 0,0 2 0,1-2 0,1-1 0,2-3 0,3-9 0,-3 0 0,-1-9 0,-4 5 0,-3-4 0,2 2 0,-2 0 0,0-2 0,0 5 0,0-5 0,0 5 0,0-5 0,0 2 0,0-3 0,0 1 0,0-1 0,0 1 0,0 0 0,0-4 0,2 3 0,-1-2 0,1 2 0,-2 1 0,2-1 0,-2 3 0,4-1 0,-3 1 0,1 0 0,-1-6 0,1 8 0,1-5 0,-2 6 0,-1 0 0,2-4 0,-1 3 0,1-2 0,-2 3 0,0 0 0,0-4 0,2 1 0,-2-1 0,2 2 0,-2-1 0,0 3 0,0-5 0,0 4 0,2-1 0,-2 0 0,2 1 0,-2-4 0,2 5 0,-2-5 0,2 4 0,-2-3 0,0 3 0,0-4 0,0 2 0,0 0 0,0 1 0,0 0 0,0 1 0,2-1 0,-2-1 0,2 3 0,-2-3 0,0 1 0,0 2 0,0-3 0,0-3 0,0 5 0,0-5 0,0 6 0,0 0 0,0-1 0,0 1 0,0-2 0,0 1 0,0 0 0,0 0 0,0-3 0,0 4 0,0-4 0,0 3 0,0 1 0,0-2 0,0 1 0,0-1 0,0 0 0,0-1 0,0 3 0,0-1 0,0-2 0,0 4 0,0-5 0,0 5 0,0-5 0,0 2 0,0-1 0,0 3 0,0-3 0,0 1 0,0 2 0,0-2 0,0 2 0,0-2 0,0-1 0,0 3 0,0-1 0,0-2 0,0 5 0,0-6 0,0 4 0,0-4 0,0 2 0,0-1 0,0 3 0,-2-3 0,2 3 0,-4-3 0,4 3 0,-2-2 0,0 1 0,2 0 0,-3-2 0,2 2 0,-2-1 0,2 0 0,-2 1 0,2 1 0,0-2 0,-1-1 0,0 4 0,0-4 0,0 2 0,0 0 0,2-3 0,-4 4 0,4 1 0,-4-5 0,2 3 0,0-2 0,-2 3 0,4 0 0,-2-3 0,1 4 0,0-4 0,-3 4 0,-6 32 0,2-16 0,-4 32 0,7-24 0,0 6 0,-3 5 0,2-3 0,-3 14 0,3-9 0,-1 15 0,-2-4 0,5 10 0,-5 0 0,5 6 0,-3 0 0,0-1 0,0 1 0,0-1 0,3 1 0,-2-14 0,5 22 0,-4-19 0,4 5 0,-2 13 0,1-37 0,1 31 0,-1-28 0,2 11 0,0-5 0,0 0 0,0 0 0,0-3 0,0-2 0,0-4 0,0 1 0,0-4 0,0 3 0,0-7 0,0 7 0,0-6 0,0 2 0,0-3 0,-3 0 0,1 9 0,-1-7 0,-1 4 0,3-10 0,-3-3 0,4-2 0,-2 2 0,2-6 0,0 2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0:1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743 2940 24575,'-10'-47'0,"2"-5"0,8 5 0,0-19 0,0 11 0,0-13 0,0 7 0,0 22 0,0-9 0,0 22 0,0-3 0,0 5 0,0 7 0,0 8 0,-5 41 0,-3-3 0,-11 63 0,2-10-492,5-26 0,1 5 211,0 5 0,2 2 281,0 8 0,2 2 0,-2 13 0,2-1 0,3-20 0,1-1 0,0 17 0,1-2 0,2-24 0,0-3-162,0-2 0,0-2 162,0 2 0,0-5 0,0 4 0,6 5 0,5-23 0,2-14 0,8-11 983,-4-7-447,0-5-185,5-18-351,6-28 0,-3-1 0,1-6-492,-5 6 0,1-3 141,16-32 0,0-4-141,-9 10 0,-1-3 164,0 13 0,1-3 0,-1-3 0,1-6 0,0-3 0,0 0 0,1 0 0,2 0 0,-2 0 0,-1-2 0,0 0 0,0 1 0,-1 4 0,-1 1 0,0-2 0,2-5 0,-1-2 0,-2 5 0,-5 15 0,-1 3 0,1-1 184,1-6 0,0-1 0,-2 4 144,-1-1 0,-3 3 491,0 2 1,-2 1-395,-2 4 1,-1 1 393,-2 5 1,0 3 491,4-26-545,-7 23 0,0 4-438,0 7 983,-1-38 0,-2 50 0,-3-2 0,0 12 0,0 8-58,-11 52-925,-9 19 0,5-8 0,-1 5-492,-2 4 0,-3 5 164,1-2 0,-3 6 0,1-3-164,-3 13 0,-2 2 164,0 2 0,-2 6 0,1-3 0,5-15 0,1-3 0,0 3 0,-3 14 0,0 3 0,2-4 0,2-16 0,2-4 0,-1 2 0,-1 11 0,0 2 0,2-5-164,-3 4 0,1-2 421,-5 16 1,1-2 70,10-30 0,0-4 0,-3 2 0,1-5 983,-3 9 0,-4 8 0,7-19 0,5-17 0,4-13 0,3-9 0,2-7 0,2-33 0,0 6-703,3-24-280,2-3 0,6 4 0,8-48-984,4-2 710,-6 30 1,2-4 273,3-6 0,1-2-492,2-8 0,3-3 164,-7 22 0,2-1 0,0-1 108,1-4 1,-1 0 0,0 3 219,6-11 0,0 1-492,6-14 0,-2 3 202,-9 30 1,-1 2 289,4-12 0,0 0-159,-4 8 0,-2 5 159,5-14 983,1 0-800,-13 37 800,2-8 0,-6 14 0,-2 10 0,-2 7-43,-11 43-940,-4-4 0,-12 35 0,-12 19-984,-4-1 787,14-18 1,-1 4 196,1-5 0,-1 1-492,-4 13 0,-1 2 0,3 3 0,-1 1 419,-3 5 1,1 1 72,1 4 0,1-3 0,7-24 0,1 0-492,-4 16 0,1-2 352,9-26 0,0-2-25,0 5 0,0-1 165,0-4 0,2-4 0,-3 18 983,-4-1-856,8-13 856,3-20 0,5-10 0,1-16-387,2-42-167,3 0-429,4-40 0,0 25 0,0-1-984,11-43 865,-8 22 0,0 0 119,-3 25 0,0-2 0,4-38 0,0-4-492,-6 27 0,1-2 164,1 0 0,1-4 0,-1 5 263,1 2 1,-1 2 64,3-16 0,1-3 0,3-5 0,0 1 0,-3 22 0,2-4 0,-1-9 0,0-8 0,1 12 0,12-15-487,-10 6 1,2-1 486,12-8 0,-15 39 0,0 0-393,13-23 393,-11 22 0,-1 4 983,-1 10-964,13-44 964,-17 51 0,6-9 0,-7 10-746,-2 9 260,-2 3-497,-2 10 0,-1 1 0,-12 34 0,4-11 0,-14 36 0,9-29 0,-7 21 0,2-8 0,-4 15 0,-1 2 0,-1 10 0,-4 7 0,1 12-830,-13 11 830,23-46 0,-2 3-492,-14 25 0,-1 1 241,9-15 0,0 1 251,-15 26 0,-1 1 0,9-18 0,1-1 0,-8 7 0,0-1 0,10-18 0,-1 2 0,-3 4 0,-2 5 0,3-7 0,7-12 0,0 0 0,-6 13 0,-2 7 0,3-6 0,2-6 0,3-2 0,-6 10 0,1 2 0,2-2 0,2-2-416,3-9 0,1 0 416,3 0 0,1 0-32,-11 40 32,11-21 730,3-14-730,10-27 983,0-14-490,3-7 442,8-42-935,-3 8 39,6-29-39,-1 3 0,0 9 0,5-26 0,-1 7 0,-3 10 0,0-3-346,-1 1 0,-1-1 346,2 0 0,1-4-492,1-19 0,0-3 177,-3 16 1,0 0 314,1-7 0,0-5 0,-3 7 0,-1-3 0,0 7 0,3-33 0,-2 5 0,1-1 0,-4 37 0,-1 2 0,1-7 0,-1-1-354,1-2 1,0 1 353,-1 10 0,1 1 0,-1 0 0,1 0-111,3-38 111,0 8 607,-1 21-607,0 0 983,-3 17-372,-1-3 181,-3 6-792,0 11 130,0 1-130,0 11 0,0 3 0,0 6 0,-17 23 0,11-2 0,-14 20 0,11 0 0,2 0 0,-3 27 0,7 2 0,-1 13 0,4 11-492,0-22 0,0 2 150,0-3 1,0 2 341,1 27 0,3 2 0,3-15 0,2-3 0,-1-9 0,3 0 0,5 6 0,3-2 0,-3-15 0,1-4-148,13 42 148,-15-44 0,0-4 0,5 4 0,2 8 0,-7-19 0,-1-15 0,-5-12 983,-3-6-312,-1-31-510,-3 6-161,0-27 0,-2-1 0,0 7 0,-3-15 0,-1 9 0,-3-6 0,-1-15 0,1 2 0,-1-15 0,4 5 0,-3-1 0,6-3 0,-6 3 0,6 1 0,-3 1 0,4 0 0,0 4 0,0-4 0,0 0 0,0 4 0,0-10 0,4-2-583,5-7 583,0-6 0,-1 44 0,1 0 0,5-46 0,3 2 0,-5 27 0,-1-2 0,-4 26 0,-1-8 0,0 19 0,-1 9 0,0 10 583,-3 10-583,-4 28 0,-1-9 0,-3 17 0,1-20 0,3-3 0,-2 4 0,2-2 0,-3 2 0,1 0 0,-3 4 0,1 0 0,-7 10 0,5-5 0,-10 12 0,4-5 0,-4 7 0,-7 2 0,1 4 0,-10 3 0,-2 6 0,-7 6 0,-3-3 0,-2 10 0,0-4 0,0 4 0,-1 1 0,1 0 0,-1 3 0,0-2 0,5 1 0,11-22 0,2 7 0,8-20 0,1 7 0,1-6 0,8-12 0,1-4 0,5-9 0,2-2 0,1-40 0,3 1 0,-1-66 0,2 35-352,3 10 0,2-3 352,5-29 0,1 31 0,1 0 0,-1 0 0,1 0 0,2 0 0,0 0 0,-1 3 0,0 1 0,2-1 0,1 2 0,13-33 0,3 2 0,-10 31 0,5-5 0,-12 25 0,7-8 0,-5 13 704,-2 4-704,-2 3 0,-1 4 0,-1 5 0,-2-1 0,1 3 0,-2-1 0,0 2 0,0 1 0,0 1 0,1 0 0,-1 2 0,1 0 0,1 2 0,-2 0 0,3 4 0,-7 2 0,1 5 0,-5 3 0,0 2 0,0-2 0,0 5 0,-2 2 0,-1 0 0,-6 13 0,0-4 0,-1 15 0,-2-4 0,5 5 0,-6 0 0,6 4 0,-6 2 0,5 10 0,-6 1 0,5 11 0,-6 1 0,6 7 0,-2-7 0,6-19 0,-1 3 0,2-25 0,0 8 0,2-14 0,2-11 0,0-5 0,0-7 0,0-46 0,0 12 0,0-50 0,3 15 0,2-11-564,7-20 564,2 5 0,-7 39 0,0 0 0,9-44 0,-3 0 0,0 26 0,-2-3 0,-4 25 0,-1-1 0,1 3 0,-4 16 0,0 5 564,-3 10-564,0 4 0,-9 5 0,-2 20 0,-1-5 0,0 18 0,9-14 0,1-3 0,2-5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0:23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1313 2780 24575,'2'-38'0,"0"-2"0,-2 8 0,0-13 0,0-3 0,0-9 0,0 10 0,0-3 0,0 9 0,0 9 0,0-26 0,0 31 0,0-33 0,0 23 0,0-9 0,0 0 0,0 8 0,0-1 0,3-3 0,3 4 0,1-12 0,5 13 0,-5-4 0,4 5 0,-1-9 0,-1 14 0,3-13 0,-3 19 0,0-10 0,2 2 0,-4-3 0,1 4 0,-2 0 0,2 1 0,-2 3 0,3-4 0,-1 5 0,-2 3 0,3 0 0,-1 7 0,1 1 0,-2 5 0,1 0 0,-2 5 0,5-1 0,-4 3 0,4 0 0,-4 0 0,1 4 0,2 10 0,-5 2 0,-1 18 0,-7-1 0,0 16 0,-9 20 0,7-4 0,-1-3 0,0 4-492,5-10 0,1 2 209,-3 19 0,1 4 283,2 2 0,0 1-492,0 1 0,0 2 0,-3 8 0,1-2 478,2-17 0,-1-1 14,-6 15 0,-1-1 0,2-18 0,0-1 0,-5 15 0,0 0-492,1-8 0,0-3 411,-2-4 0,0-5 10,-5 23 71,-3-1 983,7-38-680,0 2 680,1-14 0,4-16 0,3-5-548,2-7-342,3-42-93,4 9 0,0-28 0,9 2 0,-3 9 0,5-17 0,11-33-984,1 5 676,-7 21 1,0-1 307,-4 22 0,-1 0-483,3-18 0,-1-3 483,-2 15 0,1-1 0,2-16 0,1-1-492,1 4 0,-1 1 334,-1-1 0,0 2 158,-2 9 0,0 2-181,-4-4 1,0 2 180,8-33 0,-10 39 0,-2 2 0,8-34 0,-2-10 0,1 10 0,-2-11 0,0 11 0,-2 20 983,-3-7-589,-2 25 556,1-12-950,0 7 983,-1 12-512,1-11-26,-2 22-445,-1-13 0,0 16 0,-1 0 0,3-3 0,-4 3 0,3 0 0,-4-3 0,1 9 0,-2-4 0,0 7 0,0-4 0,0 7 0,0-2 0,0 8 0,-12 2 0,4 3 0,-8 1 0,4 0 0,4 0 0,-3 3 0,1 2 0,1 5 0,-5 2 0,5 2 0,-3 3 0,2 0 0,-4 10 0,1-2 0,-5 10 0,-6-1 0,-4 9 0,-20 27 0,-4 4-492,16-22 0,0 1 190,3-1 1,-1 1 301,-9 7 0,1 2 0,2 3 0,0-1 0,3-10 0,0-1 0,-3 9 0,0 0 0,7-17 0,1 0-219,-5 9 1,0-1 218,-15 18 0,4 0 0,21-34 0,0 4 0,12-17 0,5-10 983,8-8-416,17-37-93,-2 4-474,10-22 0,-2 9 0,0-3 0,2 1 0,5-17 0,-4 11 0,4-8 0,6-8 0,2-8-467,-6 20 0,1 0 467,15-29 0,-11 24 0,3-2 0,2-5 0,-1 1 0,-9 15 0,1 0 0,12-21 0,1 3 0,8-12 0,-20 33 0,0-1 0,-3 4 0,-1 1 0,13-20-271,7-20 271,-22 33 0,14-28 0,-15 19 0,0 0 0,-7 1 0,-2 12 921,-4 0-921,-3 11 284,3-3-284,-3 4 0,-1 4 0,0 8 0,-4 3 0,1 6 0,-1 1 0,-1 4 0,-16 28 0,3-5 0,-15 22 0,8-15 0,-4 11 0,-1-7 0,-8 15 0,-3-6 0,-6 8 0,-9 4 0,-9 11-722,-11 4 722,32-27 0,0 2 0,-2-2 0,-2 4-492,-13 19 0,0 3 204,8-14 0,2 0 288,-5 7 0,0 0-492,3-6 0,1-1 450,9-10 0,-1 1 42,-11 15 0,-2 0 0,8-8 0,1-1 0,-2 2 0,2-1-14,8-6 0,1-3 14,-16 16 0,-6 22 625,29-46-625,-18 30 983,23-30-446,-2 4 446,7-6-767,1-5-182,3-3-34,1-3 0,-1 3 0,4-8 0,2 0 0,0-7 0,11-43 0,0 9 0,4-36 0,-1 14 0,1-6 0,1-12 0,0 15 0,3-3-492,-1 3 0,1-2 355,6-19 1,0 1 136,-5 20 0,1 0 0,3-18 0,0-1 0,-4 15 0,1-1 0,4-13 0,-1 0 0,-2 8 0,-1 2 0,-1 8 0,-1 3 0,2-19 0,-2 1 0,-12 33 0,1-15 0,-4 22 0,0 2 983,0 12-709,-2 2-274,0 7 0,-11 2 0,6 3 0,-8 1 0,7 0 0,-2 0 0,2 1 0,-1 2 0,1 2 0,0 1 0,0 2 0,-1 2 0,1-1 0,0 4 0,-1-2 0,0 5 0,0-2 0,-1 5 0,-4 6 0,0 4 0,-4 7 0,-5 6 0,2 10 0,-8 8 0,11-7 0,-1 3-492,1-8 0,0 1 389,-4 24 1,2 2 102,5-11 0,2 0 0,-1 11 0,2 2 0,3 4 0,2-1 0,1-16 0,1 0 0,2 13 0,1-1 0,2-18 0,0-1 0,0 10 0,0 2 0,0-1 0,0-3 0,0 26-188,0 6 188,0-37 0,0 4 0,2-13 0,-1-10 0,2-15 983,-3-3-789,0-9 6,0-5-200,0 0 0,1-42 0,2 18 0,-1-34 0,0 21 0,0-5 0,-1-17 0,2 6 0,-3-17 0,0 9 0,0-15 0,0-4 0,0-16-664,0-9 664,0 0 0,0 42 0,0-1 0,0 4 0,0 0 0,0-1 0,0 0 0,1-1 0,2-1 0,2-42 0,-1 45 0,0 0 0,1 0 0,-1 0 0,5-40 0,-5 41 0,1 0 0,3-33-143,0 2 143,0 7 0,-1 5 0,0 19 0,0-4 0,-1 21 0,0-8 658,0 5-658,-3 4 149,2 4-149,-4 8 0,3 0 0,-4 5 0,3 1 0,-3 2 0,0 6 0,0-4 0,-12 35 0,6-16 0,-11 30 0,11-19 0,-3 3 0,3-2 0,-5 14 0,1-5 0,0 15 0,-2 1 0,1 11 0,-4 6 0,-4 11 0,1 15-492,2-31 0,0 4 223,5 3 0,0 0 269,-3-6 0,0 0-487,4 5 0,0-1 487,-1-9 0,0 0 0,0 9 0,1 2 0,-3 6 0,1-1 0,4-6 0,1 0 0,-2 3 0,-1 0 0,3-8 0,0 0 0,-1 3 0,1 0 0,-2-6 0,0-1 0,4 7 0,0 0 0,-2-5 0,0-2 0,3 1 0,-1-1 0,-3 40-496,0-23 496,-1 25 0,5-32-22,-3 10 22,3 8 983,0-50-564,0 39 564,2-42-944,1 10 525,-2-11-564,3-2 26,0-10-26,0-1 0,0-5 0,0 1 0,0-6 0,10 1 0,-3-5 0,5-2 0,1-6 0,-8 0 0,6-4 0,-7 2 0,2 0 0,-2-2 0,0-1 0,1-2 0,-1-1 0,0 1 0,-1-1 0,1 1 0,-4-1 0,2 3 0,-2 1 0,0 2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07T01:00:29.6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91 24575,'27'2'0,"-6"-1"0,-8-1 0,-5 0 0,3 0 0,0 0 0,-2 0 0,4 0 0,-4-2 0,1 2 0,1-2 0,-3 0 0,2 2 0,1-2 0,-3 0 0,5 2 0,-5-2 0,3 2 0,-1 0 0,-1-2 0,1 2 0,0-2 0,-1 0 0,3 2 0,-3-4 0,1 4 0,4-4 0,-5 4 0,5-2 0,-4 2 0,-2 0 0,5 0 0,-5-2 0,4 1 0,-4 0 0,3 1 0,-2 0 0,2-2 0,-3 1 0,2 0 0,-1 1 0,1 0 0,0 0 0,-1-2 0,1 1 0,0 0 0,1 1 0,0 0 0,0 0 0,-1 0 0,-2-2 0,5 1 0,-2 0 0,0 1 0,2 0 0,-5 0 0,3 0 0,-1 0 0,-2 0 0,5 0 0,-4-2 0,1 1 0,0 0 0,-1 1 0,1 0 0,0 0 0,-1-2 0,4 1 0,-2 0 0,0 1 0,4 0 0,-3 0 0,4-2 0,1 1 0,-3-1 0,2 2 0,0 0 0,-2-2 0,3 2 0,-4-2 0,6 0 0,-4 1 0,7-1 0,-7 2 0,1 0 0,0 0 0,-2 0 0,6 0 0,-3 0 0,0 0 0,-1 0 0,-3 0 0,1 0 0,-1 0 0,0 0 0,-2 0 0,2 0 0,-4 0 0,1 0 0,1 0 0,-2 0 0,2 0 0,-3 0 0,2 0 0,-1 0 0,1 0 0,1 0 0,-1 0 0,-2 0 0,4 0 0,-5 0 0,4 0 0,0 0 0,-2 0 0,2 0 0,-1 0 0,-2 0 0,3 0 0,-3 0 0,2 0 0,-1 0 0,-1 0 0,3 0 0,-3 0 0,3 0 0,-3 0 0,3 0 0,-1 0 0,-2 0 0,2 0 0,0 0 0,0 0 0,2 0 0,-4 0 0,2 0 0,-2 0 0,3 0 0,-1 0 0,-2 0 0,5 0 0,-4 0 0,3 0 0,-3 0 0,1 0 0,1 0 0,-3 0 0,2 0 0,1-2 0,-3 2 0,2-2 0,4 2 0,-4 0 0,3 0 0,-5 0 0,0 0 0,3 0 0,0 0 0,0 0 0,-1 0 0,-1 0 0,-1 0 0,3 0 0,-2 0 0,1 0 0,-1 0 0,2 0 0,-3 0 0,1 0 0,1 0 0,-2 0 0,5 0 0,-7 0 0,5-2 0,-1 2 0,-4-2 0,7 2 0,-5 0 0,3 0 0,0 0 0,-3 0 0,2 0 0,-2 0 0,1 0 0,2 0 0,-1 0 0,-1 0 0,2 0 0,-2 0 0,0 0 0,2 0 0,-4 0 0,4 0 0,-3 0 0,1-9 0,2 7 0,0-7 0,2 9 0,4 0 0,-3 0 0,2 0 0,-3 0 0,1 0 0,-1 0 0,1 2 0,-1-1 0,-2 2 0,-1-2 0,1 2 0,-3-2 0,2 3 0,-2-4 0,3 2 0,-3-2 0,2 2 0,2-2 0,-4 2 0,4-2 0,-4 0 0,2 0 0,0 0 0,1 0 0,-2 0 0,0 0 0,0 0 0,0 0 0,3 0 0,-5 0 0,6 0 0,-6 0 0,5 0 0,-3 0 0,0 0 0,3 0 0,-5 0 0,5 0 0,-3 0 0,-1 0 0,6 0 0,-7 0 0,2 0 0,2 0 0,-4 0 0,4 0 0,-1 0 0,-2 0 0,3 0 0,-3 0 0,2 0 0,-1 0 0,-1 0 0,5 0 0,-6 0 0,4 0 0,0 0 0,-4 0 0,5 0 0,-4 0 0,0 0 0,5 0 0,-5 0 0,4 0 0,-4 0 0,3 0 0,-2 0 0,4 0 0,-5 0 0,1 0 0,2 0 0,-2 0 0,3 0 0,-2 0 0,-2 0 0,5 0 0,-4 0 0,3 0 0,-1 0 0,0 0 0,2 0 0,-2 0 0,0 0 0,-1 0 0,1 0 0,-3 0 0,2-2 0,2 2 0,-4-2 0,4 2 0,-3 0 0,-1 0 0,5 0 0,-6 0 0,4 0 0,0 0 0,-4 0 0,5 0 0,-4 0 0,0 0 0,3 0 0,-3 0 0,3 0 0,-3 0 0,3 0 0,-3 0 0,1 0 0,2 0 0,-3 0 0,5 0 0,-5 0 0,1 0 0,1 0 0,-2 0 0,3 0 0,-1 0 0,-1 0 0,0 0 0,0 0 0,2 0 0,-3 0 0,6 0 0,-8 0 0,4 0 0,0 0 0,-2 0 0,3 0 0,-2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0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0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0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1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3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Wednesday, August 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9" r:id="rId6"/>
    <p:sldLayoutId id="2147483764" r:id="rId7"/>
    <p:sldLayoutId id="2147483765" r:id="rId8"/>
    <p:sldLayoutId id="2147483766" r:id="rId9"/>
    <p:sldLayoutId id="2147483768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15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47" Type="http://schemas.openxmlformats.org/officeDocument/2006/relationships/image" Target="../media/image28.png"/><Relationship Id="rId50" Type="http://schemas.openxmlformats.org/officeDocument/2006/relationships/customXml" Target="../ink/ink23.xml"/><Relationship Id="rId55" Type="http://schemas.openxmlformats.org/officeDocument/2006/relationships/image" Target="../media/image32.png"/><Relationship Id="rId63" Type="http://schemas.openxmlformats.org/officeDocument/2006/relationships/image" Target="../media/image36.png"/><Relationship Id="rId7" Type="http://schemas.openxmlformats.org/officeDocument/2006/relationships/image" Target="../media/image8.png"/><Relationship Id="rId2" Type="http://schemas.openxmlformats.org/officeDocument/2006/relationships/image" Target="../media/image6.tiff"/><Relationship Id="rId16" Type="http://schemas.openxmlformats.org/officeDocument/2006/relationships/customXml" Target="../ink/ink6.xml"/><Relationship Id="rId29" Type="http://schemas.openxmlformats.org/officeDocument/2006/relationships/image" Target="../media/image19.png"/><Relationship Id="rId11" Type="http://schemas.openxmlformats.org/officeDocument/2006/relationships/image" Target="../media/image10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3.png"/><Relationship Id="rId40" Type="http://schemas.openxmlformats.org/officeDocument/2006/relationships/customXml" Target="../ink/ink18.xml"/><Relationship Id="rId45" Type="http://schemas.openxmlformats.org/officeDocument/2006/relationships/image" Target="../media/image27.png"/><Relationship Id="rId53" Type="http://schemas.openxmlformats.org/officeDocument/2006/relationships/image" Target="../media/image31.png"/><Relationship Id="rId58" Type="http://schemas.openxmlformats.org/officeDocument/2006/relationships/customXml" Target="../ink/ink27.xml"/><Relationship Id="rId5" Type="http://schemas.openxmlformats.org/officeDocument/2006/relationships/hyperlink" Target="https://creativecommons.org/licenses/by-sa/3.0/" TargetMode="External"/><Relationship Id="rId61" Type="http://schemas.openxmlformats.org/officeDocument/2006/relationships/image" Target="../media/image35.png"/><Relationship Id="rId19" Type="http://schemas.openxmlformats.org/officeDocument/2006/relationships/image" Target="../media/image1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8.png"/><Relationship Id="rId30" Type="http://schemas.openxmlformats.org/officeDocument/2006/relationships/customXml" Target="../ink/ink13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2.xml"/><Relationship Id="rId56" Type="http://schemas.openxmlformats.org/officeDocument/2006/relationships/customXml" Target="../ink/ink26.xml"/><Relationship Id="rId64" Type="http://schemas.openxmlformats.org/officeDocument/2006/relationships/customXml" Target="../ink/ink30.xml"/><Relationship Id="rId8" Type="http://schemas.openxmlformats.org/officeDocument/2006/relationships/customXml" Target="../ink/ink2.xml"/><Relationship Id="rId51" Type="http://schemas.openxmlformats.org/officeDocument/2006/relationships/image" Target="../media/image30.png"/><Relationship Id="rId3" Type="http://schemas.openxmlformats.org/officeDocument/2006/relationships/image" Target="../media/image7.jpg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4.png"/><Relationship Id="rId20" Type="http://schemas.openxmlformats.org/officeDocument/2006/relationships/customXml" Target="../ink/ink8.xml"/><Relationship Id="rId41" Type="http://schemas.openxmlformats.org/officeDocument/2006/relationships/image" Target="../media/image25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3.xml"/><Relationship Id="rId31" Type="http://schemas.openxmlformats.org/officeDocument/2006/relationships/image" Target="../media/image20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37.png"/><Relationship Id="rId4" Type="http://schemas.openxmlformats.org/officeDocument/2006/relationships/hyperlink" Target="https://es.wikipedia.org/wiki/Libros_del_Asteroide" TargetMode="Externa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7.xml"/><Relationship Id="rId3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370F7-F8AD-4C77-8DB6-5089CA79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2319" b="3416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264068-1F9A-0747-BC33-DD49657A9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838" y="469742"/>
            <a:ext cx="8952932" cy="3043213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124434-B2B3-034D-8EEC-7E489A9AB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B17DE51-1E4B-BF4B-84AA-C981E2ABE547}"/>
              </a:ext>
            </a:extLst>
          </p:cNvPr>
          <p:cNvSpPr txBox="1">
            <a:spLocks/>
          </p:cNvSpPr>
          <p:nvPr/>
        </p:nvSpPr>
        <p:spPr>
          <a:xfrm>
            <a:off x="1524799" y="466105"/>
            <a:ext cx="8952932" cy="304321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01594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9A25B3-7685-0C41-8168-656E0C5F3874}"/>
              </a:ext>
            </a:extLst>
          </p:cNvPr>
          <p:cNvSpPr txBox="1"/>
          <p:nvPr/>
        </p:nvSpPr>
        <p:spPr>
          <a:xfrm>
            <a:off x="366646" y="462418"/>
            <a:ext cx="549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u="sng" dirty="0">
                <a:ln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3000">
                        <a:schemeClr val="accent1">
                          <a:lumMod val="45000"/>
                          <a:lumOff val="55000"/>
                        </a:schemeClr>
                      </a:gs>
                      <a:gs pos="8900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¿Qué son las variables?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383F5BD-7658-8341-9FC4-49DFF92D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871" y="1965079"/>
            <a:ext cx="4501020" cy="2449091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Son espacios que creamos dentro de la memoria al hacer un programa para guardar algún tipo de dato.</a:t>
            </a:r>
          </a:p>
          <a:p>
            <a:r>
              <a:rPr lang="es-MX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Estos datos pueden cambiar o tener valores definidos, pero eso lo decidimos nosotros al programarlos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877826-D3F2-B441-81E0-51365A08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28" y="1189374"/>
            <a:ext cx="4660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3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6F395-6A7E-F94D-A0D3-6637EB04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45" y="-495300"/>
            <a:ext cx="5352855" cy="1921434"/>
          </a:xfrm>
        </p:spPr>
        <p:txBody>
          <a:bodyPr>
            <a:normAutofit/>
          </a:bodyPr>
          <a:lstStyle/>
          <a:p>
            <a:r>
              <a:rPr lang="es-MX" sz="36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Must 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9E9AEE-3D5A-2E41-9416-5A63D6C4B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MX" dirty="0"/>
              <a:t>private String variables;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public int variable1 = 12;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5332AB-BEA0-6F45-B9F2-81ABE3203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45" y="1889335"/>
            <a:ext cx="3932237" cy="3069803"/>
          </a:xfrm>
        </p:spPr>
        <p:txBody>
          <a:bodyPr/>
          <a:lstStyle/>
          <a:p>
            <a:r>
              <a:rPr lang="es-MX" dirty="0"/>
              <a:t>Cuando creamos una variable siempre debemos de definir algunas cosas: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tipo de dato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nombre de nuestra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valor o carácter que le queremos asignar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Usar “ ; ”</a:t>
            </a:r>
          </a:p>
          <a:p>
            <a:endParaRPr lang="es-MX" dirty="0"/>
          </a:p>
        </p:txBody>
      </p: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B7F49FAF-9EA5-CC4B-957A-FC9B273E6A75}"/>
              </a:ext>
            </a:extLst>
          </p:cNvPr>
          <p:cNvCxnSpPr>
            <a:cxnSpLocks/>
          </p:cNvCxnSpPr>
          <p:nvPr/>
        </p:nvCxnSpPr>
        <p:spPr>
          <a:xfrm flipV="1">
            <a:off x="1514475" y="1889335"/>
            <a:ext cx="8065892" cy="3069803"/>
          </a:xfrm>
          <a:prstGeom prst="bentConnector3">
            <a:avLst>
              <a:gd name="adj1" fmla="val 106093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>
            <a:extLst>
              <a:ext uri="{FF2B5EF4-FFF2-40B4-BE49-F238E27FC236}">
                <a16:creationId xmlns:a16="http://schemas.microsoft.com/office/drawing/2014/main" id="{DA1E3819-605E-4345-82D6-CA069C98F7B2}"/>
              </a:ext>
            </a:extLst>
          </p:cNvPr>
          <p:cNvCxnSpPr>
            <a:cxnSpLocks/>
          </p:cNvCxnSpPr>
          <p:nvPr/>
        </p:nvCxnSpPr>
        <p:spPr>
          <a:xfrm flipV="1">
            <a:off x="1629973" y="4572190"/>
            <a:ext cx="8056952" cy="277179"/>
          </a:xfrm>
          <a:prstGeom prst="bentConnector3">
            <a:avLst>
              <a:gd name="adj1" fmla="val 100007"/>
            </a:avLst>
          </a:prstGeom>
          <a:ln w="222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>
            <a:extLst>
              <a:ext uri="{FF2B5EF4-FFF2-40B4-BE49-F238E27FC236}">
                <a16:creationId xmlns:a16="http://schemas.microsoft.com/office/drawing/2014/main" id="{569195E8-3A4C-C548-B208-70E7B5135387}"/>
              </a:ext>
            </a:extLst>
          </p:cNvPr>
          <p:cNvCxnSpPr>
            <a:cxnSpLocks/>
          </p:cNvCxnSpPr>
          <p:nvPr/>
        </p:nvCxnSpPr>
        <p:spPr>
          <a:xfrm>
            <a:off x="4145297" y="4103318"/>
            <a:ext cx="5541628" cy="67238"/>
          </a:xfrm>
          <a:prstGeom prst="bentConnector3">
            <a:avLst>
              <a:gd name="adj1" fmla="val 100705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>
            <a:extLst>
              <a:ext uri="{FF2B5EF4-FFF2-40B4-BE49-F238E27FC236}">
                <a16:creationId xmlns:a16="http://schemas.microsoft.com/office/drawing/2014/main" id="{0D465B44-B8DE-B547-BB03-32273406C766}"/>
              </a:ext>
            </a:extLst>
          </p:cNvPr>
          <p:cNvCxnSpPr>
            <a:cxnSpLocks/>
          </p:cNvCxnSpPr>
          <p:nvPr/>
        </p:nvCxnSpPr>
        <p:spPr>
          <a:xfrm flipV="1">
            <a:off x="4145297" y="2110233"/>
            <a:ext cx="4960603" cy="1914839"/>
          </a:xfrm>
          <a:prstGeom prst="bentConnector3">
            <a:avLst>
              <a:gd name="adj1" fmla="val 100115"/>
            </a:avLst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C2E2324A-588A-7E42-904B-D6FFE73C7D84}"/>
              </a:ext>
            </a:extLst>
          </p:cNvPr>
          <p:cNvCxnSpPr>
            <a:cxnSpLocks/>
          </p:cNvCxnSpPr>
          <p:nvPr/>
        </p:nvCxnSpPr>
        <p:spPr>
          <a:xfrm flipV="1">
            <a:off x="3650526" y="2110233"/>
            <a:ext cx="5151005" cy="1467955"/>
          </a:xfrm>
          <a:prstGeom prst="bentConnector3">
            <a:avLst>
              <a:gd name="adj1" fmla="val 99927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A8F3F9D6-BC0D-5B42-849B-768A992CDF42}"/>
              </a:ext>
            </a:extLst>
          </p:cNvPr>
          <p:cNvCxnSpPr>
            <a:cxnSpLocks/>
          </p:cNvCxnSpPr>
          <p:nvPr/>
        </p:nvCxnSpPr>
        <p:spPr>
          <a:xfrm>
            <a:off x="3695700" y="3672749"/>
            <a:ext cx="4420755" cy="659607"/>
          </a:xfrm>
          <a:prstGeom prst="bentConnector3">
            <a:avLst>
              <a:gd name="adj1" fmla="val 99771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r 34">
            <a:extLst>
              <a:ext uri="{FF2B5EF4-FFF2-40B4-BE49-F238E27FC236}">
                <a16:creationId xmlns:a16="http://schemas.microsoft.com/office/drawing/2014/main" id="{64249FB3-B862-FC43-B5A2-876F75B3FC90}"/>
              </a:ext>
            </a:extLst>
          </p:cNvPr>
          <p:cNvCxnSpPr>
            <a:cxnSpLocks/>
          </p:cNvCxnSpPr>
          <p:nvPr/>
        </p:nvCxnSpPr>
        <p:spPr>
          <a:xfrm>
            <a:off x="2294801" y="3200610"/>
            <a:ext cx="4820374" cy="1123913"/>
          </a:xfrm>
          <a:prstGeom prst="bentConnector3">
            <a:avLst>
              <a:gd name="adj1" fmla="val 99992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80ECA4BA-D79C-1345-BD05-66B684C4B4F6}"/>
              </a:ext>
            </a:extLst>
          </p:cNvPr>
          <p:cNvCxnSpPr>
            <a:cxnSpLocks/>
          </p:cNvCxnSpPr>
          <p:nvPr/>
        </p:nvCxnSpPr>
        <p:spPr>
          <a:xfrm flipV="1">
            <a:off x="2294801" y="2110233"/>
            <a:ext cx="5356519" cy="994916"/>
          </a:xfrm>
          <a:prstGeom prst="bentConnector3">
            <a:avLst>
              <a:gd name="adj1" fmla="val 100145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AF157682-947B-7D40-8E8B-6BC905CA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0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6F395-6A7E-F94D-A0D3-6637EB04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45" y="-495300"/>
            <a:ext cx="5352855" cy="1921434"/>
          </a:xfrm>
        </p:spPr>
        <p:txBody>
          <a:bodyPr>
            <a:normAutofit/>
          </a:bodyPr>
          <a:lstStyle/>
          <a:p>
            <a:r>
              <a:rPr lang="es-MX" sz="36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Must not do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5332AB-BEA0-6F45-B9F2-81ABE3203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45" y="1889335"/>
            <a:ext cx="3932237" cy="3069803"/>
          </a:xfrm>
        </p:spPr>
        <p:txBody>
          <a:bodyPr>
            <a:normAutofit/>
          </a:bodyPr>
          <a:lstStyle/>
          <a:p>
            <a:r>
              <a:rPr lang="es-MX" dirty="0"/>
              <a:t>Cuando creamos una variable nunca debemos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Usar signos como: $ % &amp; @ # ! Etc. porque nos marca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debemos de usar acentos (si aunque tenga que llevar la palabra).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Espacios entre palabras (si aunque suene tonto)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AF8B58-B576-9C46-B9FF-85135FD6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08" y="1555694"/>
            <a:ext cx="6673362" cy="37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8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333BDD-D8D4-3E4D-A63A-A99436532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445" y="1889335"/>
            <a:ext cx="3932237" cy="3069803"/>
          </a:xfrm>
        </p:spPr>
        <p:txBody>
          <a:bodyPr/>
          <a:lstStyle/>
          <a:p>
            <a:r>
              <a:rPr lang="es-MX" dirty="0"/>
              <a:t>Son las maneras en la que la computadora entiende que queremos declarar.</a:t>
            </a:r>
          </a:p>
          <a:p>
            <a:r>
              <a:rPr lang="es-MX" dirty="0"/>
              <a:t>Nosotros siempre que hablamos entendemos si son números, o letras o si la respuesta es si o no, pero la computadora no.</a:t>
            </a:r>
          </a:p>
          <a:p>
            <a:r>
              <a:rPr lang="es-MX" dirty="0"/>
              <a:t>Por ello utilizamos los tipos de dato para indicarle de que es lo que estamos hablando.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15156C2-1A85-DB44-A7B3-3EDCE96F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45" y="-495300"/>
            <a:ext cx="5352855" cy="1921434"/>
          </a:xfrm>
        </p:spPr>
        <p:txBody>
          <a:bodyPr>
            <a:normAutofit/>
          </a:bodyPr>
          <a:lstStyle/>
          <a:p>
            <a:r>
              <a:rPr lang="es-MX" sz="36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¿Tipo de dato?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EA042C44-DC26-9948-B1A4-073DD3C7EF12}"/>
              </a:ext>
            </a:extLst>
          </p:cNvPr>
          <p:cNvSpPr txBox="1">
            <a:spLocks/>
          </p:cNvSpPr>
          <p:nvPr/>
        </p:nvSpPr>
        <p:spPr>
          <a:xfrm>
            <a:off x="6772861" y="4819335"/>
            <a:ext cx="4469813" cy="1004690"/>
          </a:xfrm>
          <a:prstGeom prst="rect">
            <a:avLst/>
          </a:prstGeom>
          <a:gradFill flip="none" rotWithShape="1">
            <a:gsLst>
              <a:gs pos="10000">
                <a:srgbClr val="92D050"/>
              </a:gs>
              <a:gs pos="55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 prstMaterial="plastic">
            <a:bevelT prst="angle"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ln>
                  <a:solidFill>
                    <a:schemeClr val="bg2"/>
                  </a:solidFill>
                </a:ln>
              </a:rPr>
              <a:t>*Existen diferentes lenguajes de programación, cada uno con su propia manera de definirlos, pero estos los que vienen son para 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566FB8-CBEE-244D-969D-3338712E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55" y="1664121"/>
            <a:ext cx="4842719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3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87DF52B-2CF8-E245-B9F3-FD2874E7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045907" y="2207707"/>
            <a:ext cx="6425190" cy="2219325"/>
          </a:xfrm>
        </p:spPr>
        <p:txBody>
          <a:bodyPr>
            <a:normAutofit/>
          </a:bodyPr>
          <a:lstStyle/>
          <a:p>
            <a:pPr algn="ctr"/>
            <a:r>
              <a:rPr lang="es-MX" sz="3600" b="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Pequeño acordeón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04DAE23-4370-804F-8F9A-542C20D71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0" b="36038"/>
          <a:stretch/>
        </p:blipFill>
        <p:spPr>
          <a:xfrm>
            <a:off x="2331078" y="327165"/>
            <a:ext cx="5808424" cy="534006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D365180-0F21-764C-9FF2-643655CA36FC}"/>
              </a:ext>
            </a:extLst>
          </p:cNvPr>
          <p:cNvSpPr/>
          <p:nvPr/>
        </p:nvSpPr>
        <p:spPr>
          <a:xfrm>
            <a:off x="4235564" y="3171985"/>
            <a:ext cx="1477786" cy="406514"/>
          </a:xfrm>
          <a:prstGeom prst="rect">
            <a:avLst/>
          </a:prstGeom>
          <a:solidFill>
            <a:srgbClr val="6EA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Arial" panose="020B0604020202020204" pitchFamily="34" charset="0"/>
                <a:cs typeface="Arial" panose="020B0604020202020204" pitchFamily="34" charset="0"/>
              </a:rPr>
              <a:t>Númericos decimales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EFA86E-30E1-2749-BD5E-EDB137C21805}"/>
              </a:ext>
            </a:extLst>
          </p:cNvPr>
          <p:cNvSpPr txBox="1"/>
          <p:nvPr/>
        </p:nvSpPr>
        <p:spPr>
          <a:xfrm>
            <a:off x="7872120" y="4022059"/>
            <a:ext cx="133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true / false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FA390E-862E-F34F-91B0-E91EDA05B523}"/>
              </a:ext>
            </a:extLst>
          </p:cNvPr>
          <p:cNvSpPr txBox="1"/>
          <p:nvPr/>
        </p:nvSpPr>
        <p:spPr>
          <a:xfrm>
            <a:off x="7872121" y="4840792"/>
            <a:ext cx="143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puede ser texto</a:t>
            </a:r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F3AE7D53-92CC-7A4E-B1DE-F9BD3615AC01}"/>
              </a:ext>
            </a:extLst>
          </p:cNvPr>
          <p:cNvSpPr/>
          <p:nvPr/>
        </p:nvSpPr>
        <p:spPr>
          <a:xfrm>
            <a:off x="7725585" y="4022059"/>
            <a:ext cx="129131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Cerrar llave 19">
            <a:extLst>
              <a:ext uri="{FF2B5EF4-FFF2-40B4-BE49-F238E27FC236}">
                <a16:creationId xmlns:a16="http://schemas.microsoft.com/office/drawing/2014/main" id="{7E5DCD1A-4A46-2B4E-95E3-68C65DDE613C}"/>
              </a:ext>
            </a:extLst>
          </p:cNvPr>
          <p:cNvSpPr/>
          <p:nvPr/>
        </p:nvSpPr>
        <p:spPr>
          <a:xfrm>
            <a:off x="7725585" y="4517998"/>
            <a:ext cx="146535" cy="10700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0AAAAE0-AC40-3F48-85CE-B92892AFE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6197" b="18397"/>
          <a:stretch/>
        </p:blipFill>
        <p:spPr>
          <a:xfrm rot="5400000">
            <a:off x="7404954" y="1564896"/>
            <a:ext cx="6893435" cy="28646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F5C6E77-B100-8940-96EE-D91B8419CB78}"/>
              </a:ext>
            </a:extLst>
          </p:cNvPr>
          <p:cNvSpPr txBox="1"/>
          <p:nvPr/>
        </p:nvSpPr>
        <p:spPr>
          <a:xfrm rot="5400000">
            <a:off x="7157088" y="6286500"/>
            <a:ext cx="762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4" tooltip="https://es.wikipedia.org/wiki/Libros_del_Asteroide"/>
              </a:rPr>
              <a:t>Esta foto</a:t>
            </a:r>
            <a:r>
              <a:rPr lang="es-MX" sz="900"/>
              <a:t> de Autor desconocido está bajo licencia </a:t>
            </a:r>
            <a:r>
              <a:rPr lang="es-MX" sz="900">
                <a:hlinkClick r:id="rId5" tooltip="https://creativecommons.org/licenses/by-sa/3.0/"/>
              </a:rPr>
              <a:t>CC BY-SA</a:t>
            </a:r>
            <a:endParaRPr lang="es-MX" sz="90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7E601F-8707-3E42-A788-29FFF9E9C40A}"/>
              </a:ext>
            </a:extLst>
          </p:cNvPr>
          <p:cNvSpPr/>
          <p:nvPr/>
        </p:nvSpPr>
        <p:spPr>
          <a:xfrm rot="16200000">
            <a:off x="12940" y="2884924"/>
            <a:ext cx="4076276" cy="574123"/>
          </a:xfrm>
          <a:prstGeom prst="rect">
            <a:avLst/>
          </a:prstGeom>
          <a:solidFill>
            <a:srgbClr val="FF9300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TIPOS DE DATO EN JAVA (BÁSICOS)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D1DA6E8-AE08-4D47-8568-71EC950CDB53}"/>
                  </a:ext>
                </a:extLst>
              </p14:cNvPr>
              <p14:cNvContentPartPr/>
              <p14:nvPr/>
            </p14:nvContentPartPr>
            <p14:xfrm>
              <a:off x="2456390" y="3553930"/>
              <a:ext cx="188280" cy="26820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D1DA6E8-AE08-4D47-8568-71EC950CDB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3390" y="3490930"/>
                <a:ext cx="3139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253535C-4D52-3F4E-B7D4-27FC6EAF0938}"/>
                  </a:ext>
                </a:extLst>
              </p14:cNvPr>
              <p14:cNvContentPartPr/>
              <p14:nvPr/>
            </p14:nvContentPartPr>
            <p14:xfrm>
              <a:off x="2744260" y="3465370"/>
              <a:ext cx="536040" cy="111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253535C-4D52-3F4E-B7D4-27FC6EAF09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5620" y="3456730"/>
                <a:ext cx="553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844B7EAA-904A-C541-AC69-FB7CB138C115}"/>
                  </a:ext>
                </a:extLst>
              </p14:cNvPr>
              <p14:cNvContentPartPr/>
              <p14:nvPr/>
            </p14:nvContentPartPr>
            <p14:xfrm>
              <a:off x="2358210" y="3329650"/>
              <a:ext cx="21240" cy="26928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844B7EAA-904A-C541-AC69-FB7CB138C1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9570" y="3320650"/>
                <a:ext cx="388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5C30F05A-E65F-A044-A7AA-D26D41511076}"/>
                  </a:ext>
                </a:extLst>
              </p14:cNvPr>
              <p14:cNvContentPartPr/>
              <p14:nvPr/>
            </p14:nvContentPartPr>
            <p14:xfrm>
              <a:off x="3667530" y="3471130"/>
              <a:ext cx="248040" cy="972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5C30F05A-E65F-A044-A7AA-D26D415110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8530" y="3462130"/>
                <a:ext cx="265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3293D11A-1A02-EF4C-B4D2-2D7BB4549289}"/>
                  </a:ext>
                </a:extLst>
              </p14:cNvPr>
              <p14:cNvContentPartPr/>
              <p14:nvPr/>
            </p14:nvContentPartPr>
            <p14:xfrm>
              <a:off x="3289530" y="3465730"/>
              <a:ext cx="425880" cy="14400"/>
            </p14:xfrm>
          </p:contentPart>
        </mc:Choice>
        <mc:Fallback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3293D11A-1A02-EF4C-B4D2-2D7BB45492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0890" y="3457090"/>
                <a:ext cx="4435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F4EFD89A-04D6-B340-A86D-C2DA4AB19040}"/>
                  </a:ext>
                </a:extLst>
              </p14:cNvPr>
              <p14:cNvContentPartPr/>
              <p14:nvPr/>
            </p14:nvContentPartPr>
            <p14:xfrm>
              <a:off x="3866548" y="4201904"/>
              <a:ext cx="92520" cy="792720"/>
            </p14:xfrm>
          </p:contentPart>
        </mc:Choice>
        <mc:Fallback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F4EFD89A-04D6-B340-A86D-C2DA4AB190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3908" y="4139264"/>
                <a:ext cx="21816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D505B98C-5383-B841-A183-CF628561FEE3}"/>
                  </a:ext>
                </a:extLst>
              </p14:cNvPr>
              <p14:cNvContentPartPr/>
              <p14:nvPr/>
            </p14:nvContentPartPr>
            <p14:xfrm>
              <a:off x="3285508" y="3776024"/>
              <a:ext cx="626040" cy="1439640"/>
            </p14:xfrm>
          </p:contentPart>
        </mc:Choice>
        <mc:Fallback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D505B98C-5383-B841-A183-CF628561FE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2508" y="3713024"/>
                <a:ext cx="751680" cy="15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482EDA5F-D1C8-1240-A313-DD0B2251CBBF}"/>
                  </a:ext>
                </a:extLst>
              </p14:cNvPr>
              <p14:cNvContentPartPr/>
              <p14:nvPr/>
            </p14:nvContentPartPr>
            <p14:xfrm>
              <a:off x="2589268" y="3824264"/>
              <a:ext cx="723960" cy="1271880"/>
            </p14:xfrm>
          </p:contentPart>
        </mc:Choice>
        <mc:Fallback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482EDA5F-D1C8-1240-A313-DD0B2251CB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6268" y="3761264"/>
                <a:ext cx="84960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ACB4B116-CF63-9741-BC63-043533F4CF31}"/>
                  </a:ext>
                </a:extLst>
              </p14:cNvPr>
              <p14:cNvContentPartPr/>
              <p14:nvPr/>
            </p14:nvContentPartPr>
            <p14:xfrm>
              <a:off x="2624908" y="3530504"/>
              <a:ext cx="1237320" cy="34200"/>
            </p14:xfrm>
          </p:contentPart>
        </mc:Choice>
        <mc:Fallback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ACB4B116-CF63-9741-BC63-043533F4CF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61908" y="3467504"/>
                <a:ext cx="13629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8F4D00C-09D0-834D-89DC-01C8912AC64B}"/>
                  </a:ext>
                </a:extLst>
              </p14:cNvPr>
              <p14:cNvContentPartPr/>
              <p14:nvPr/>
            </p14:nvContentPartPr>
            <p14:xfrm>
              <a:off x="2671708" y="3543464"/>
              <a:ext cx="1278720" cy="700200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8F4D00C-09D0-834D-89DC-01C8912AC6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8708" y="3480464"/>
                <a:ext cx="140436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6EB50E44-7B39-034C-A4F2-E0C564CAD286}"/>
                  </a:ext>
                </a:extLst>
              </p14:cNvPr>
              <p14:cNvContentPartPr/>
              <p14:nvPr/>
            </p14:nvContentPartPr>
            <p14:xfrm>
              <a:off x="3968788" y="4564424"/>
              <a:ext cx="21960" cy="45216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6EB50E44-7B39-034C-A4F2-E0C564CAD2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05788" y="4501784"/>
                <a:ext cx="1476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1EDE35C4-0BEF-F344-AF84-2A8B632337C1}"/>
                  </a:ext>
                </a:extLst>
              </p14:cNvPr>
              <p14:cNvContentPartPr/>
              <p14:nvPr/>
            </p14:nvContentPartPr>
            <p14:xfrm>
              <a:off x="3958182" y="3635856"/>
              <a:ext cx="16920" cy="77292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1EDE35C4-0BEF-F344-AF84-2A8B632337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95182" y="3572856"/>
                <a:ext cx="1425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AFE074B7-5505-D04F-AD5A-27CC8795C3AD}"/>
                  </a:ext>
                </a:extLst>
              </p14:cNvPr>
              <p14:cNvContentPartPr/>
              <p14:nvPr/>
            </p14:nvContentPartPr>
            <p14:xfrm>
              <a:off x="3970760" y="3556200"/>
              <a:ext cx="360" cy="360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AFE074B7-5505-D04F-AD5A-27CC8795C3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8120" y="34935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880663C6-55F8-2D49-8964-CD9BA1A49E8D}"/>
                  </a:ext>
                </a:extLst>
              </p14:cNvPr>
              <p14:cNvContentPartPr/>
              <p14:nvPr/>
            </p14:nvContentPartPr>
            <p14:xfrm>
              <a:off x="3954920" y="3696240"/>
              <a:ext cx="19800" cy="473040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880663C6-55F8-2D49-8964-CD9BA1A49E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91920" y="3633600"/>
                <a:ext cx="1454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7240584F-ACDC-1748-A72B-756B13E05822}"/>
                  </a:ext>
                </a:extLst>
              </p14:cNvPr>
              <p14:cNvContentPartPr/>
              <p14:nvPr/>
            </p14:nvContentPartPr>
            <p14:xfrm>
              <a:off x="3946280" y="4253520"/>
              <a:ext cx="26280" cy="390960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7240584F-ACDC-1748-A72B-756B13E058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3280" y="4190880"/>
                <a:ext cx="15192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8F464611-CCF4-BA42-B75C-3679124964CA}"/>
                  </a:ext>
                </a:extLst>
              </p14:cNvPr>
              <p14:cNvContentPartPr/>
              <p14:nvPr/>
            </p14:nvContentPartPr>
            <p14:xfrm>
              <a:off x="3964280" y="3306360"/>
              <a:ext cx="46440" cy="13536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8F464611-CCF4-BA42-B75C-3679124964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8280" y="3270360"/>
                <a:ext cx="1180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737A1D5A-D35C-D34A-A5CB-59472B21A4D8}"/>
                  </a:ext>
                </a:extLst>
              </p14:cNvPr>
              <p14:cNvContentPartPr/>
              <p14:nvPr/>
            </p14:nvContentPartPr>
            <p14:xfrm>
              <a:off x="3848360" y="3492840"/>
              <a:ext cx="139320" cy="2160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737A1D5A-D35C-D34A-A5CB-59472B21A4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12360" y="3456840"/>
                <a:ext cx="210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FB497FB0-40C8-A247-BBF5-1B1540293641}"/>
                  </a:ext>
                </a:extLst>
              </p14:cNvPr>
              <p14:cNvContentPartPr/>
              <p14:nvPr/>
            </p14:nvContentPartPr>
            <p14:xfrm>
              <a:off x="4132910" y="3650228"/>
              <a:ext cx="37080" cy="49824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FB497FB0-40C8-A247-BBF5-1B154029364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97270" y="3614228"/>
                <a:ext cx="108720" cy="56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upo 58">
            <a:extLst>
              <a:ext uri="{FF2B5EF4-FFF2-40B4-BE49-F238E27FC236}">
                <a16:creationId xmlns:a16="http://schemas.microsoft.com/office/drawing/2014/main" id="{930B20D9-E7DF-0147-BB66-F54FE8FE3DB2}"/>
              </a:ext>
            </a:extLst>
          </p:cNvPr>
          <p:cNvGrpSpPr/>
          <p:nvPr/>
        </p:nvGrpSpPr>
        <p:grpSpPr>
          <a:xfrm>
            <a:off x="4176470" y="3780908"/>
            <a:ext cx="193680" cy="171720"/>
            <a:chOff x="4176470" y="3780908"/>
            <a:chExt cx="19368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773DBD62-86E9-4843-BCFD-0A23AC24554E}"/>
                    </a:ext>
                  </a:extLst>
                </p14:cNvPr>
                <p14:cNvContentPartPr/>
                <p14:nvPr/>
              </p14:nvContentPartPr>
              <p14:xfrm>
                <a:off x="4176470" y="3923108"/>
                <a:ext cx="193680" cy="2952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773DBD62-86E9-4843-BCFD-0A23AC2455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0470" y="3887468"/>
                  <a:ext cx="265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124E3F4-703B-1F41-990C-19927DF5DC2C}"/>
                    </a:ext>
                  </a:extLst>
                </p14:cNvPr>
                <p14:cNvContentPartPr/>
                <p14:nvPr/>
              </p14:nvContentPartPr>
              <p14:xfrm>
                <a:off x="4212470" y="3780908"/>
                <a:ext cx="52200" cy="11232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124E3F4-703B-1F41-990C-19927DF5DC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76830" y="3744908"/>
                  <a:ext cx="1238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FA02AA5-5C7A-3D4C-A56C-D27E40281ADC}"/>
              </a:ext>
            </a:extLst>
          </p:cNvPr>
          <p:cNvGrpSpPr/>
          <p:nvPr/>
        </p:nvGrpSpPr>
        <p:grpSpPr>
          <a:xfrm>
            <a:off x="4129670" y="4378148"/>
            <a:ext cx="361800" cy="233640"/>
            <a:chOff x="4129670" y="4378148"/>
            <a:chExt cx="36180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617A7F9-5BB7-FA4F-A5A9-FD09B9975311}"/>
                    </a:ext>
                  </a:extLst>
                </p14:cNvPr>
                <p14:cNvContentPartPr/>
                <p14:nvPr/>
              </p14:nvContentPartPr>
              <p14:xfrm>
                <a:off x="4129670" y="4424948"/>
                <a:ext cx="12960" cy="1868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617A7F9-5BB7-FA4F-A5A9-FD09B99753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93670" y="4389308"/>
                  <a:ext cx="84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E0C7039-8265-2B4A-B74C-FCABC4104483}"/>
                    </a:ext>
                  </a:extLst>
                </p14:cNvPr>
                <p14:cNvContentPartPr/>
                <p14:nvPr/>
              </p14:nvContentPartPr>
              <p14:xfrm>
                <a:off x="4178990" y="4378148"/>
                <a:ext cx="1440" cy="1508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E0C7039-8265-2B4A-B74C-FCABC41044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43350" y="4342148"/>
                  <a:ext cx="73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D2338A9-F7FF-2943-9A1A-D083895D0C5B}"/>
                    </a:ext>
                  </a:extLst>
                </p14:cNvPr>
                <p14:cNvContentPartPr/>
                <p14:nvPr/>
              </p14:nvContentPartPr>
              <p14:xfrm>
                <a:off x="4225790" y="4495508"/>
                <a:ext cx="265680" cy="972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D2338A9-F7FF-2943-9A1A-D083895D0C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9790" y="4459508"/>
                  <a:ext cx="33732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E870CC0F-C5A5-A740-B2B6-2C867F0403C1}"/>
                  </a:ext>
                </a:extLst>
              </p14:cNvPr>
              <p14:cNvContentPartPr/>
              <p14:nvPr/>
            </p14:nvContentPartPr>
            <p14:xfrm>
              <a:off x="4066839" y="5593177"/>
              <a:ext cx="39600" cy="20268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E870CC0F-C5A5-A740-B2B6-2C867F0403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30839" y="5557177"/>
                <a:ext cx="1112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9A45C4A7-B722-A244-A229-1CD17D04BBE1}"/>
                  </a:ext>
                </a:extLst>
              </p14:cNvPr>
              <p14:cNvContentPartPr/>
              <p14:nvPr/>
            </p14:nvContentPartPr>
            <p14:xfrm>
              <a:off x="4034439" y="5305537"/>
              <a:ext cx="18360" cy="44280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9A45C4A7-B722-A244-A229-1CD17D04BBE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98439" y="5269897"/>
                <a:ext cx="90000" cy="514440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5CD55E03-EEC6-4548-BC7A-851008568F99}"/>
              </a:ext>
            </a:extLst>
          </p:cNvPr>
          <p:cNvCxnSpPr/>
          <p:nvPr/>
        </p:nvCxnSpPr>
        <p:spPr>
          <a:xfrm>
            <a:off x="4073714" y="4792006"/>
            <a:ext cx="0" cy="570641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5CC00718-A1AA-5047-BC04-D33F612E3720}"/>
                  </a:ext>
                </a:extLst>
              </p14:cNvPr>
              <p14:cNvContentPartPr/>
              <p14:nvPr/>
            </p14:nvContentPartPr>
            <p14:xfrm>
              <a:off x="2505200" y="3278170"/>
              <a:ext cx="1362600" cy="9936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5CC00718-A1AA-5047-BC04-D33F612E372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69200" y="3242170"/>
                <a:ext cx="1434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02B9EBB8-D323-FF4F-866C-D4189B459401}"/>
                  </a:ext>
                </a:extLst>
              </p14:cNvPr>
              <p14:cNvContentPartPr/>
              <p14:nvPr/>
            </p14:nvContentPartPr>
            <p14:xfrm>
              <a:off x="3859520" y="3228490"/>
              <a:ext cx="16920" cy="17280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02B9EBB8-D323-FF4F-866C-D4189B45940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23880" y="3192490"/>
                <a:ext cx="88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C36E1325-3761-E44F-9510-5B6A3FAA9E54}"/>
                  </a:ext>
                </a:extLst>
              </p14:cNvPr>
              <p14:cNvContentPartPr/>
              <p14:nvPr/>
            </p14:nvContentPartPr>
            <p14:xfrm>
              <a:off x="2471360" y="3386530"/>
              <a:ext cx="1374480" cy="4248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C36E1325-3761-E44F-9510-5B6A3FAA9E5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35720" y="3350530"/>
                <a:ext cx="1446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CF371FF0-57C2-554A-BF02-D5D1EE18C063}"/>
                  </a:ext>
                </a:extLst>
              </p14:cNvPr>
              <p14:cNvContentPartPr/>
              <p14:nvPr/>
            </p14:nvContentPartPr>
            <p14:xfrm>
              <a:off x="2407390" y="3369250"/>
              <a:ext cx="19080" cy="152280"/>
            </p14:xfrm>
          </p:contentPart>
        </mc:Choice>
        <mc:Fallback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CF371FF0-57C2-554A-BF02-D5D1EE18C0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71750" y="3333250"/>
                <a:ext cx="90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5D9C769F-5F99-0041-B2ED-A12A734CA640}"/>
                  </a:ext>
                </a:extLst>
              </p14:cNvPr>
              <p14:cNvContentPartPr/>
              <p14:nvPr/>
            </p14:nvContentPartPr>
            <p14:xfrm>
              <a:off x="2444830" y="3502810"/>
              <a:ext cx="483120" cy="40320"/>
            </p14:xfrm>
          </p:contentPart>
        </mc:Choice>
        <mc:Fallback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5D9C769F-5F99-0041-B2ED-A12A734CA6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9190" y="3466810"/>
                <a:ext cx="55476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74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FCC2E8-9D25-5447-9B58-98675F6CA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127"/>
            <a:ext cx="12412133" cy="71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528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969DC6"/>
      </a:accent1>
      <a:accent2>
        <a:srgbClr val="7FA0BA"/>
      </a:accent2>
      <a:accent3>
        <a:srgbClr val="83ABAC"/>
      </a:accent3>
      <a:accent4>
        <a:srgbClr val="76AD98"/>
      </a:accent4>
      <a:accent5>
        <a:srgbClr val="84AE8C"/>
      </a:accent5>
      <a:accent6>
        <a:srgbClr val="85B078"/>
      </a:accent6>
      <a:hlink>
        <a:srgbClr val="8B835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{3CAAA53B-2685-0B48-A32E-B8C6B6EB03F9}tf10001119</Template>
  <TotalTime>1692</TotalTime>
  <Words>250</Words>
  <Application>Microsoft Macintosh PowerPoint</Application>
  <PresentationFormat>Panorámica</PresentationFormat>
  <Paragraphs>34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Avenir Next LT Pro Light</vt:lpstr>
      <vt:lpstr>GradientRiseVTI</vt:lpstr>
      <vt:lpstr>Variables</vt:lpstr>
      <vt:lpstr>Presentación de PowerPoint</vt:lpstr>
      <vt:lpstr>Must do</vt:lpstr>
      <vt:lpstr>Must not do</vt:lpstr>
      <vt:lpstr>¿Tipo de dato?</vt:lpstr>
      <vt:lpstr>Pequeño acordeón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</dc:title>
  <dc:creator>José Manuel Vázquez Fierro</dc:creator>
  <cp:lastModifiedBy>José Manuel Vázquez Fierro</cp:lastModifiedBy>
  <cp:revision>17</cp:revision>
  <dcterms:created xsi:type="dcterms:W3CDTF">2020-07-29T18:57:21Z</dcterms:created>
  <dcterms:modified xsi:type="dcterms:W3CDTF">2020-08-07T01:21:52Z</dcterms:modified>
</cp:coreProperties>
</file>